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38"/>
  </p:notesMasterIdLst>
  <p:sldIdLst>
    <p:sldId id="256" r:id="rId3"/>
    <p:sldId id="257" r:id="rId4"/>
    <p:sldId id="258" r:id="rId5"/>
    <p:sldId id="293" r:id="rId6"/>
    <p:sldId id="261" r:id="rId7"/>
    <p:sldId id="262" r:id="rId8"/>
    <p:sldId id="263" r:id="rId9"/>
    <p:sldId id="265" r:id="rId10"/>
    <p:sldId id="268" r:id="rId11"/>
    <p:sldId id="269" r:id="rId12"/>
    <p:sldId id="270" r:id="rId13"/>
    <p:sldId id="271" r:id="rId14"/>
    <p:sldId id="272" r:id="rId15"/>
    <p:sldId id="273" r:id="rId16"/>
    <p:sldId id="274" r:id="rId17"/>
    <p:sldId id="297" r:id="rId18"/>
    <p:sldId id="296" r:id="rId19"/>
    <p:sldId id="275" r:id="rId20"/>
    <p:sldId id="276" r:id="rId21"/>
    <p:sldId id="277" r:id="rId22"/>
    <p:sldId id="278" r:id="rId23"/>
    <p:sldId id="279" r:id="rId24"/>
    <p:sldId id="280" r:id="rId25"/>
    <p:sldId id="281" r:id="rId26"/>
    <p:sldId id="283" r:id="rId27"/>
    <p:sldId id="284" r:id="rId28"/>
    <p:sldId id="285" r:id="rId29"/>
    <p:sldId id="286" r:id="rId30"/>
    <p:sldId id="287" r:id="rId31"/>
    <p:sldId id="288" r:id="rId32"/>
    <p:sldId id="289" r:id="rId33"/>
    <p:sldId id="290" r:id="rId34"/>
    <p:sldId id="291" r:id="rId35"/>
    <p:sldId id="292" r:id="rId36"/>
    <p:sldId id="294" r:id="rId3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976"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extLst>
      <p:ext uri="{BB962C8B-B14F-4D97-AF65-F5344CB8AC3E}">
        <p14:creationId xmlns:p14="http://schemas.microsoft.com/office/powerpoint/2010/main" val="220493622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
        <p:cNvGrpSpPr/>
        <p:nvPr/>
      </p:nvGrpSpPr>
      <p:grpSpPr>
        <a:xfrm>
          <a:off x="0" y="0"/>
          <a:ext cx="0" cy="0"/>
          <a:chOff x="0" y="0"/>
          <a:chExt cx="0" cy="0"/>
        </a:xfrm>
      </p:grpSpPr>
      <p:sp>
        <p:nvSpPr>
          <p:cNvPr id="21" name="Shape 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 name="Shape 2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Because of the need for computer science majors, they are frequently paid well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2" name="Shape 1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6" name="Shape 19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R="0" lvl="0" algn="l" rtl="0">
              <a:spcBef>
                <a:spcPts val="0"/>
              </a:spcBef>
              <a:buNone/>
            </a:pPr>
            <a:endParaRPr sz="11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US"/>
              <a:t>This activity serves a few purposes</a:t>
            </a:r>
          </a:p>
          <a:p>
            <a:pPr marL="457200" lvl="0" indent="-228600" rtl="0">
              <a:spcBef>
                <a:spcPts val="0"/>
              </a:spcBef>
              <a:buAutoNum type="arabicParenR"/>
            </a:pPr>
            <a:r>
              <a:rPr lang="en-US"/>
              <a:t>It lets students be wrong in a fun / funny way. Try to take everything they say in the wrong way. Exaggerate. Make it fun and challenging to be wrong </a:t>
            </a:r>
          </a:p>
          <a:p>
            <a:pPr marL="457200" lvl="0" indent="-228600" rtl="0">
              <a:spcBef>
                <a:spcPts val="0"/>
              </a:spcBef>
              <a:buAutoNum type="arabicParenR"/>
            </a:pPr>
            <a:r>
              <a:rPr lang="en-US"/>
              <a:t>It encourages students to realize that computers only do EXACTLY what they’re told, and don’t think about it. Don’t let them get away with broad commands like “step.” Have them program your every movement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9" name="Shape 20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R="0" lvl="0" algn="l" rtl="0">
              <a:spcBef>
                <a:spcPts val="0"/>
              </a:spcBef>
              <a:buNone/>
            </a:pPr>
            <a:endParaRPr sz="11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We want to fill those jobs -- with awesome women like you!</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We want to fill those jobs -- with awesome women like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Shape 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 name="Shape 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4" name="Shape 2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Graph from here: </a:t>
            </a:r>
            <a:r>
              <a:rPr lang="en-US" b="1"/>
              <a:t>http://www.computerworld.com/article/2474991/it-careers/women-computer-science-grads--the-bump-before-the-decline.html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9" name="Shape 2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http://www.reducingstereotypethreat.org/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56" name="Shape 2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98" name="Shape 29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R="0" lvl="0" algn="l" rtl="0">
              <a:spcBef>
                <a:spcPts val="0"/>
              </a:spcBef>
              <a:buNone/>
            </a:pPr>
            <a:endParaRPr sz="11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5" name="Shape 3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2" name="Shape 3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8" name="Shape 3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R="0" lvl="0" algn="l" rtl="0">
              <a:spcBef>
                <a:spcPts val="0"/>
              </a:spcBef>
              <a:buNone/>
            </a:pPr>
            <a:endParaRPr sz="11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Shape 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 name="Shape 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R="0" lvl="0" algn="l" rtl="0">
              <a:spcBef>
                <a:spcPts val="0"/>
              </a:spcBef>
              <a:buNone/>
            </a:pPr>
            <a:r>
              <a:rPr lang="en-US" sz="1100">
                <a:solidFill>
                  <a:schemeClr val="dk1"/>
                </a:solidFill>
              </a:rPr>
              <a:t>Talk about yourself! What do you like / like to do (outside computer science)? What do you like about Computer Science / your job? What was your career path? Feel free to have your own slides with pictures for this.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5" name="Shape 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1" name="Shape 35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R="0" lvl="0" algn="l" rtl="0">
              <a:spcBef>
                <a:spcPts val="0"/>
              </a:spcBef>
              <a:buNone/>
            </a:pPr>
            <a:endParaRPr sz="11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8" name="Shape 3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US" dirty="0"/>
              <a:t>Give students time to think before they start sharing</a:t>
            </a:r>
          </a:p>
          <a:p>
            <a:pPr rtl="0">
              <a:spcBef>
                <a:spcPts val="0"/>
              </a:spcBef>
              <a:buNone/>
            </a:pPr>
            <a:r>
              <a:rPr lang="en-US" dirty="0"/>
              <a:t>The point to this exercise is to help students be comfortable with struggling, and help them realize they’re not alone</a:t>
            </a:r>
          </a:p>
          <a:p>
            <a:pPr lvl="0" rtl="0">
              <a:spcBef>
                <a:spcPts val="0"/>
              </a:spcBef>
              <a:buNone/>
            </a:pPr>
            <a:r>
              <a:rPr lang="en-US" dirty="0"/>
              <a:t>You can start by giving simple examples, like learning to tie your shoes, or spelling a particular word, or typing. Encourage students by explaining that you found whatever they found hard hard as well.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 name="Shape 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R="0" lvl="0" algn="l" rtl="0">
              <a:spcBef>
                <a:spcPts val="0"/>
              </a:spcBef>
              <a:buNone/>
            </a:pPr>
            <a:endParaRPr sz="11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 name="Shape 6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R="0" lvl="0" algn="l" rtl="0">
              <a:spcBef>
                <a:spcPts val="0"/>
              </a:spcBef>
              <a:buNone/>
            </a:pPr>
            <a:endParaRPr sz="11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sz="1000" b="1"/>
              <a:t>Anne Mei Chang</a:t>
            </a:r>
            <a:r>
              <a:rPr lang="en-US" sz="1000"/>
              <a:t> (left), is executive director at the Global Development Lab at USAID, which considers how to leverage technology to end poverty. She realized that poverty and hunger correlate with limited access to technology. If we can write and build more efficient systems, we can help the economies of third world countries by giving them access to information and education over the net.</a:t>
            </a:r>
          </a:p>
          <a:p>
            <a:pPr lvl="0" rtl="0">
              <a:spcBef>
                <a:spcPts val="0"/>
              </a:spcBef>
              <a:buNone/>
            </a:pPr>
            <a:endParaRPr sz="1000"/>
          </a:p>
          <a:p>
            <a:pPr lvl="0" rtl="0">
              <a:spcBef>
                <a:spcPts val="0"/>
              </a:spcBef>
              <a:buNone/>
            </a:pPr>
            <a:r>
              <a:rPr lang="en-US" sz="1000" b="1"/>
              <a:t>Megan Smith</a:t>
            </a:r>
            <a:r>
              <a:rPr lang="en-US" sz="1000"/>
              <a:t> (right) is CTO of the United States. She is working on increasing access to technology for all of the US. She is involved with tech initiatives to bring healthcare and welfare to people.</a:t>
            </a:r>
          </a:p>
          <a:p>
            <a:pPr lvl="0" rtl="0">
              <a:spcBef>
                <a:spcPts val="0"/>
              </a:spcBef>
              <a:buNone/>
            </a:pPr>
            <a:endParaRPr sz="1000"/>
          </a:p>
          <a:p>
            <a:pPr lvl="0" rtl="0">
              <a:spcBef>
                <a:spcPts val="0"/>
              </a:spcBef>
              <a:buClr>
                <a:schemeClr val="dk1"/>
              </a:buClr>
              <a:buSzPct val="110000"/>
              <a:buFont typeface="Arial"/>
              <a:buNone/>
            </a:pPr>
            <a:r>
              <a:rPr lang="en-US" sz="1000"/>
              <a:t>Kiva helps impoverished entrepreneurs kickstart funding. The founders are </a:t>
            </a:r>
            <a:r>
              <a:rPr lang="en-US" sz="1000" b="1"/>
              <a:t>Jessica Jackley</a:t>
            </a:r>
            <a:r>
              <a:rPr lang="en-US" sz="1000"/>
              <a:t> and Matt Flannery</a:t>
            </a:r>
          </a:p>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a:t>Almost every company needs to solve /some/ problem with computers. With a computer science degree, you can help social companies, games companies, animation companies!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a:t>Because of this, the need for computer science majors keeps growing!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5"/>
            <a:ext cx="7772400" cy="1546474"/>
          </a:xfrm>
          <a:prstGeom prst="rect">
            <a:avLst/>
          </a:prstGeom>
          <a:noFill/>
          <a:ln>
            <a:noFill/>
          </a:ln>
        </p:spPr>
        <p:txBody>
          <a:bodyPr lIns="91425" tIns="91425" rIns="91425" bIns="91425" anchor="b" anchorCtr="0"/>
          <a:lstStyle>
            <a:lvl1pPr marL="0" marR="0" indent="304800" algn="ctr" rtl="0">
              <a:lnSpc>
                <a:spcPct val="100000"/>
              </a:lnSpc>
              <a:spcBef>
                <a:spcPts val="0"/>
              </a:spcBef>
              <a:spcAft>
                <a:spcPts val="0"/>
              </a:spcAft>
              <a:buClr>
                <a:schemeClr val="dk1"/>
              </a:buClr>
              <a:buFont typeface="Arial"/>
              <a:buNone/>
              <a:defRPr/>
            </a:lvl1pPr>
            <a:lvl2pPr marL="0" marR="0" indent="304800" algn="ctr" rtl="0">
              <a:lnSpc>
                <a:spcPct val="100000"/>
              </a:lnSpc>
              <a:spcBef>
                <a:spcPts val="0"/>
              </a:spcBef>
              <a:spcAft>
                <a:spcPts val="0"/>
              </a:spcAft>
              <a:buClr>
                <a:schemeClr val="dk1"/>
              </a:buClr>
              <a:buFont typeface="Arial"/>
              <a:buNone/>
              <a:defRPr/>
            </a:lvl2pPr>
            <a:lvl3pPr marL="0" marR="0" indent="304800" algn="ctr" rtl="0">
              <a:spcBef>
                <a:spcPts val="0"/>
              </a:spcBef>
              <a:buClr>
                <a:schemeClr val="dk1"/>
              </a:buClr>
              <a:buFont typeface="Arial"/>
              <a:buNone/>
              <a:defRPr/>
            </a:lvl3pPr>
            <a:lvl4pPr marL="0" marR="0" indent="304800" algn="ctr" rtl="0">
              <a:spcBef>
                <a:spcPts val="0"/>
              </a:spcBef>
              <a:buClr>
                <a:schemeClr val="dk1"/>
              </a:buClr>
              <a:buFont typeface="Arial"/>
              <a:buNone/>
              <a:defRPr/>
            </a:lvl4pPr>
            <a:lvl5pPr marL="0" marR="0" indent="304800" algn="ctr" rtl="0">
              <a:spcBef>
                <a:spcPts val="0"/>
              </a:spcBef>
              <a:buClr>
                <a:schemeClr val="dk1"/>
              </a:buClr>
              <a:buFont typeface="Arial"/>
              <a:buNone/>
              <a:defRPr/>
            </a:lvl5pPr>
            <a:lvl6pPr marL="0" marR="0" indent="304800" algn="ctr" rtl="0">
              <a:spcBef>
                <a:spcPts val="0"/>
              </a:spcBef>
              <a:buClr>
                <a:schemeClr val="dk1"/>
              </a:buClr>
              <a:buFont typeface="Arial"/>
              <a:buNone/>
              <a:defRPr/>
            </a:lvl6pPr>
            <a:lvl7pPr marL="0" marR="0" indent="304800" algn="ctr" rtl="0">
              <a:spcBef>
                <a:spcPts val="0"/>
              </a:spcBef>
              <a:buClr>
                <a:schemeClr val="dk1"/>
              </a:buClr>
              <a:buFont typeface="Arial"/>
              <a:buNone/>
              <a:defRPr/>
            </a:lvl7pPr>
            <a:lvl8pPr marL="0" marR="0" indent="304800" algn="ctr" rtl="0">
              <a:spcBef>
                <a:spcPts val="0"/>
              </a:spcBef>
              <a:buClr>
                <a:schemeClr val="dk1"/>
              </a:buClr>
              <a:buFont typeface="Arial"/>
              <a:buNone/>
              <a:defRPr/>
            </a:lvl8pPr>
            <a:lvl9pPr marL="0" marR="0" indent="304800" algn="ctr" rtl="0">
              <a:spcBef>
                <a:spcPts val="0"/>
              </a:spcBef>
              <a:buClr>
                <a:schemeClr val="dk1"/>
              </a:buClr>
              <a:buFont typeface="Arial"/>
              <a:buNone/>
              <a:defRPr/>
            </a:lvl9pPr>
          </a:lstStyle>
          <a:p>
            <a:endParaRPr/>
          </a:p>
        </p:txBody>
      </p:sp>
      <p:sp>
        <p:nvSpPr>
          <p:cNvPr id="9" name="Shape 9"/>
          <p:cNvSpPr txBox="1">
            <a:spLocks noGrp="1"/>
          </p:cNvSpPr>
          <p:nvPr>
            <p:ph type="subTitle" idx="1"/>
          </p:nvPr>
        </p:nvSpPr>
        <p:spPr>
          <a:xfrm>
            <a:off x="685800" y="3786739"/>
            <a:ext cx="7772400" cy="1046317"/>
          </a:xfrm>
          <a:prstGeom prst="rect">
            <a:avLst/>
          </a:prstGeom>
          <a:noFill/>
          <a:ln>
            <a:noFill/>
          </a:ln>
        </p:spPr>
        <p:txBody>
          <a:bodyPr lIns="91425" tIns="91425" rIns="91425" bIns="91425" anchor="t" anchorCtr="0"/>
          <a:lstStyle>
            <a:lvl1pPr marL="0" marR="0" indent="190500" algn="ctr" rtl="0">
              <a:lnSpc>
                <a:spcPct val="100000"/>
              </a:lnSpc>
              <a:spcBef>
                <a:spcPts val="0"/>
              </a:spcBef>
              <a:spcAft>
                <a:spcPts val="0"/>
              </a:spcAft>
              <a:buClr>
                <a:schemeClr val="dk2"/>
              </a:buClr>
              <a:buFont typeface="Arial"/>
              <a:buNone/>
              <a:defRPr/>
            </a:lvl1pPr>
            <a:lvl2pPr marL="0" marR="0" indent="190500" algn="ctr" rtl="0">
              <a:lnSpc>
                <a:spcPct val="100000"/>
              </a:lnSpc>
              <a:spcBef>
                <a:spcPts val="0"/>
              </a:spcBef>
              <a:spcAft>
                <a:spcPts val="0"/>
              </a:spcAft>
              <a:buClr>
                <a:schemeClr val="dk2"/>
              </a:buClr>
              <a:buFont typeface="Arial"/>
              <a:buNone/>
              <a:defRPr/>
            </a:lvl2pPr>
            <a:lvl3pPr marL="0" marR="0" indent="190500" algn="ctr" rtl="0">
              <a:lnSpc>
                <a:spcPct val="100000"/>
              </a:lnSpc>
              <a:spcBef>
                <a:spcPts val="0"/>
              </a:spcBef>
              <a:spcAft>
                <a:spcPts val="0"/>
              </a:spcAft>
              <a:buClr>
                <a:schemeClr val="dk2"/>
              </a:buClr>
              <a:buFont typeface="Arial"/>
              <a:buNone/>
              <a:defRPr/>
            </a:lvl3pPr>
            <a:lvl4pPr marL="0" marR="0" indent="190500" algn="ctr" rtl="0">
              <a:lnSpc>
                <a:spcPct val="100000"/>
              </a:lnSpc>
              <a:spcBef>
                <a:spcPts val="0"/>
              </a:spcBef>
              <a:spcAft>
                <a:spcPts val="0"/>
              </a:spcAft>
              <a:buClr>
                <a:schemeClr val="dk2"/>
              </a:buClr>
              <a:buFont typeface="Arial"/>
              <a:buNone/>
              <a:defRPr/>
            </a:lvl4pPr>
            <a:lvl5pPr marL="0" marR="0" indent="190500" algn="ctr" rtl="0">
              <a:lnSpc>
                <a:spcPct val="100000"/>
              </a:lnSpc>
              <a:spcBef>
                <a:spcPts val="0"/>
              </a:spcBef>
              <a:spcAft>
                <a:spcPts val="0"/>
              </a:spcAft>
              <a:buClr>
                <a:schemeClr val="dk2"/>
              </a:buClr>
              <a:buFont typeface="Arial"/>
              <a:buNone/>
              <a:defRPr/>
            </a:lvl5pPr>
            <a:lvl6pPr marL="0" marR="0" indent="190500" algn="ctr" rtl="0">
              <a:lnSpc>
                <a:spcPct val="100000"/>
              </a:lnSpc>
              <a:spcBef>
                <a:spcPts val="0"/>
              </a:spcBef>
              <a:spcAft>
                <a:spcPts val="0"/>
              </a:spcAft>
              <a:buClr>
                <a:schemeClr val="dk2"/>
              </a:buClr>
              <a:buFont typeface="Arial"/>
              <a:buNone/>
              <a:defRPr/>
            </a:lvl6pPr>
            <a:lvl7pPr marL="0" marR="0" indent="190500" algn="ctr" rtl="0">
              <a:lnSpc>
                <a:spcPct val="100000"/>
              </a:lnSpc>
              <a:spcBef>
                <a:spcPts val="0"/>
              </a:spcBef>
              <a:spcAft>
                <a:spcPts val="0"/>
              </a:spcAft>
              <a:buClr>
                <a:schemeClr val="dk2"/>
              </a:buClr>
              <a:buFont typeface="Arial"/>
              <a:buNone/>
              <a:defRPr/>
            </a:lvl7pPr>
            <a:lvl8pPr marL="0" marR="0" indent="190500" algn="ctr" rtl="0">
              <a:lnSpc>
                <a:spcPct val="100000"/>
              </a:lnSpc>
              <a:spcBef>
                <a:spcPts val="0"/>
              </a:spcBef>
              <a:spcAft>
                <a:spcPts val="0"/>
              </a:spcAft>
              <a:buClr>
                <a:schemeClr val="dk2"/>
              </a:buClr>
              <a:buFont typeface="Arial"/>
              <a:buNone/>
              <a:defRPr/>
            </a:lvl8pPr>
            <a:lvl9pPr marL="0" marR="0" indent="190500" algn="ctr" rtl="0">
              <a:lnSpc>
                <a:spcPct val="100000"/>
              </a:lnSpc>
              <a:spcBef>
                <a:spcPts val="0"/>
              </a:spcBef>
              <a:spcAft>
                <a:spcPts val="0"/>
              </a:spcAft>
              <a:buClr>
                <a:schemeClr val="dk2"/>
              </a:buClr>
              <a:buFont typeface="Arial"/>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Font typeface="Arial"/>
              <a:buNone/>
              <a:defRPr/>
            </a:lvl1pPr>
            <a:lvl2pPr algn="l" rtl="0">
              <a:spcBef>
                <a:spcPts val="0"/>
              </a:spcBef>
              <a:buClr>
                <a:schemeClr val="dk1"/>
              </a:buClr>
              <a:buFont typeface="Arial"/>
              <a:buNone/>
              <a:defRPr/>
            </a:lvl2pPr>
            <a:lvl3pPr algn="l" rtl="0">
              <a:spcBef>
                <a:spcPts val="0"/>
              </a:spcBef>
              <a:buClr>
                <a:schemeClr val="dk1"/>
              </a:buClr>
              <a:buFont typeface="Arial"/>
              <a:buNone/>
              <a:defRPr/>
            </a:lvl3pPr>
            <a:lvl4pPr algn="l" rtl="0">
              <a:spcBef>
                <a:spcPts val="0"/>
              </a:spcBef>
              <a:buClr>
                <a:schemeClr val="dk1"/>
              </a:buClr>
              <a:buFont typeface="Arial"/>
              <a:buNone/>
              <a:defRPr/>
            </a:lvl4pPr>
            <a:lvl5pPr algn="l" rtl="0">
              <a:spcBef>
                <a:spcPts val="0"/>
              </a:spcBef>
              <a:buClr>
                <a:schemeClr val="dk1"/>
              </a:buClr>
              <a:buFont typeface="Arial"/>
              <a:buNone/>
              <a:defRPr/>
            </a:lvl5pPr>
            <a:lvl6pPr algn="l" rtl="0">
              <a:spcBef>
                <a:spcPts val="0"/>
              </a:spcBef>
              <a:buClr>
                <a:schemeClr val="dk1"/>
              </a:buClr>
              <a:buFont typeface="Arial"/>
              <a:buNone/>
              <a:defRPr/>
            </a:lvl6pPr>
            <a:lvl7pPr algn="l" rtl="0">
              <a:spcBef>
                <a:spcPts val="0"/>
              </a:spcBef>
              <a:buClr>
                <a:schemeClr val="dk1"/>
              </a:buClr>
              <a:buFont typeface="Arial"/>
              <a:buNone/>
              <a:defRPr/>
            </a:lvl7pPr>
            <a:lvl8pPr algn="l" rtl="0">
              <a:spcBef>
                <a:spcPts val="0"/>
              </a:spcBef>
              <a:buClr>
                <a:schemeClr val="dk1"/>
              </a:buClr>
              <a:buFont typeface="Arial"/>
              <a:buNone/>
              <a:defRPr/>
            </a:lvl8pPr>
            <a:lvl9pPr algn="l" rtl="0">
              <a:spcBef>
                <a:spcPts val="0"/>
              </a:spcBef>
              <a:buClr>
                <a:schemeClr val="dk1"/>
              </a:buClr>
              <a:buFont typeface="Arial"/>
              <a:buNone/>
              <a:defRPr/>
            </a:lvl9pPr>
          </a:lstStyle>
          <a:p>
            <a:endParaRPr/>
          </a:p>
        </p:txBody>
      </p:sp>
      <p:sp>
        <p:nvSpPr>
          <p:cNvPr id="12" name="Shape 12"/>
          <p:cNvSpPr txBox="1">
            <a:spLocks noGrp="1"/>
          </p:cNvSpPr>
          <p:nvPr>
            <p:ph type="body" idx="1"/>
          </p:nvPr>
        </p:nvSpPr>
        <p:spPr>
          <a:xfrm>
            <a:off x="457200" y="1600212"/>
            <a:ext cx="8229600" cy="4967574"/>
          </a:xfrm>
          <a:prstGeom prst="rect">
            <a:avLst/>
          </a:prstGeom>
          <a:noFill/>
          <a:ln>
            <a:noFill/>
          </a:ln>
        </p:spPr>
        <p:txBody>
          <a:bodyPr lIns="91425" tIns="91425" rIns="91425" bIns="91425" anchor="t" anchorCtr="0"/>
          <a:lstStyle>
            <a:lvl1pPr rtl="0">
              <a:spcBef>
                <a:spcPts val="0"/>
              </a:spcBef>
              <a:defRPr/>
            </a:lvl1pPr>
            <a:lvl2pPr marL="742950" indent="-285750" rtl="0">
              <a:spcBef>
                <a:spcPts val="0"/>
              </a:spcBef>
              <a:defRPr/>
            </a:lvl2pPr>
            <a:lvl3pPr marL="1143000" indent="-228600" rtl="0">
              <a:spcBef>
                <a:spcPts val="0"/>
              </a:spcBef>
              <a:defRPr/>
            </a:lvl3pPr>
            <a:lvl4pPr marL="1600200" indent="-228600"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Onl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Font typeface="Arial"/>
              <a:buNone/>
              <a:defRPr/>
            </a:lvl1pPr>
            <a:lvl2pPr algn="l" rtl="0">
              <a:spcBef>
                <a:spcPts val="0"/>
              </a:spcBef>
              <a:buClr>
                <a:schemeClr val="dk1"/>
              </a:buClr>
              <a:buFont typeface="Arial"/>
              <a:buNone/>
              <a:defRPr/>
            </a:lvl2pPr>
            <a:lvl3pPr algn="l" rtl="0">
              <a:spcBef>
                <a:spcPts val="0"/>
              </a:spcBef>
              <a:buClr>
                <a:schemeClr val="dk1"/>
              </a:buClr>
              <a:buFont typeface="Arial"/>
              <a:buNone/>
              <a:defRPr/>
            </a:lvl3pPr>
            <a:lvl4pPr algn="l" rtl="0">
              <a:spcBef>
                <a:spcPts val="0"/>
              </a:spcBef>
              <a:buClr>
                <a:schemeClr val="dk1"/>
              </a:buClr>
              <a:buFont typeface="Arial"/>
              <a:buNone/>
              <a:defRPr/>
            </a:lvl4pPr>
            <a:lvl5pPr algn="l" rtl="0">
              <a:spcBef>
                <a:spcPts val="0"/>
              </a:spcBef>
              <a:buClr>
                <a:schemeClr val="dk1"/>
              </a:buClr>
              <a:buFont typeface="Arial"/>
              <a:buNone/>
              <a:defRPr/>
            </a:lvl5pPr>
            <a:lvl6pPr algn="l" rtl="0">
              <a:spcBef>
                <a:spcPts val="0"/>
              </a:spcBef>
              <a:buClr>
                <a:schemeClr val="dk1"/>
              </a:buClr>
              <a:buFont typeface="Arial"/>
              <a:buNone/>
              <a:defRPr/>
            </a:lvl6pPr>
            <a:lvl7pPr algn="l" rtl="0">
              <a:spcBef>
                <a:spcPts val="0"/>
              </a:spcBef>
              <a:buClr>
                <a:schemeClr val="dk1"/>
              </a:buClr>
              <a:buFont typeface="Arial"/>
              <a:buNone/>
              <a:defRPr/>
            </a:lvl7pPr>
            <a:lvl8pPr algn="l" rtl="0">
              <a:spcBef>
                <a:spcPts val="0"/>
              </a:spcBef>
              <a:buClr>
                <a:schemeClr val="dk1"/>
              </a:buClr>
              <a:buFont typeface="Arial"/>
              <a:buNone/>
              <a:defRPr/>
            </a:lvl8pPr>
            <a:lvl9pPr algn="l" rtl="0">
              <a:spcBef>
                <a:spcPts val="0"/>
              </a:spcBef>
              <a:buClr>
                <a:schemeClr val="dk1"/>
              </a:buClr>
              <a:buFont typeface="Arial"/>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_ONLY">
    <p:spTree>
      <p:nvGrpSpPr>
        <p:cNvPr id="1" name="Shape 15"/>
        <p:cNvGrpSpPr/>
        <p:nvPr/>
      </p:nvGrpSpPr>
      <p:grpSpPr>
        <a:xfrm>
          <a:off x="0" y="0"/>
          <a:ext cx="0" cy="0"/>
          <a:chOff x="0" y="0"/>
          <a:chExt cx="0" cy="0"/>
        </a:xfrm>
      </p:grpSpPr>
      <p:sp>
        <p:nvSpPr>
          <p:cNvPr id="16" name="Shape 16"/>
          <p:cNvSpPr txBox="1">
            <a:spLocks noGrp="1"/>
          </p:cNvSpPr>
          <p:nvPr>
            <p:ph type="body" idx="1"/>
          </p:nvPr>
        </p:nvSpPr>
        <p:spPr>
          <a:xfrm>
            <a:off x="457200" y="5875080"/>
            <a:ext cx="8229600" cy="692692"/>
          </a:xfrm>
          <a:prstGeom prst="rect">
            <a:avLst/>
          </a:prstGeom>
          <a:noFill/>
          <a:ln>
            <a:noFill/>
          </a:ln>
        </p:spPr>
        <p:txBody>
          <a:bodyPr lIns="91425" tIns="91425" rIns="91425" bIns="91425" anchor="t" anchorCtr="0"/>
          <a:lstStyle>
            <a:lvl1pPr marL="285750" indent="-95250" algn="ctr" rtl="0">
              <a:lnSpc>
                <a:spcPct val="100000"/>
              </a:lnSpc>
              <a:spcBef>
                <a:spcPts val="360"/>
              </a:spcBef>
              <a:spcAft>
                <a:spcPts val="0"/>
              </a:spcAft>
              <a:buClr>
                <a:schemeClr val="dk1"/>
              </a:buClr>
              <a:buFont typeface="Arial"/>
              <a:buChar char="•"/>
              <a:defRPr/>
            </a:lvl1pPr>
            <a:lvl2pPr marL="285750" indent="-171450" algn="ctr" rtl="0">
              <a:lnSpc>
                <a:spcPct val="100000"/>
              </a:lnSpc>
              <a:spcBef>
                <a:spcPts val="360"/>
              </a:spcBef>
              <a:spcAft>
                <a:spcPts val="0"/>
              </a:spcAft>
              <a:buClr>
                <a:schemeClr val="dk1"/>
              </a:buClr>
              <a:buFont typeface="Courier New"/>
              <a:buChar char="o"/>
              <a:defRPr/>
            </a:lvl2pPr>
            <a:lvl3pPr marL="285750" indent="-171450" algn="ctr" rtl="0">
              <a:lnSpc>
                <a:spcPct val="100000"/>
              </a:lnSpc>
              <a:spcBef>
                <a:spcPts val="360"/>
              </a:spcBef>
              <a:spcAft>
                <a:spcPts val="0"/>
              </a:spcAft>
              <a:buClr>
                <a:schemeClr val="dk1"/>
              </a:buClr>
              <a:buFont typeface="Noto Symbol"/>
              <a:buChar char="▪"/>
              <a:defRPr/>
            </a:lvl3pPr>
            <a:lvl4pPr marL="285750" indent="-95250" algn="ctr" rtl="0">
              <a:lnSpc>
                <a:spcPct val="100000"/>
              </a:lnSpc>
              <a:spcBef>
                <a:spcPts val="360"/>
              </a:spcBef>
              <a:spcAft>
                <a:spcPts val="0"/>
              </a:spcAft>
              <a:buClr>
                <a:schemeClr val="dk1"/>
              </a:buClr>
              <a:buFont typeface="Arial"/>
              <a:buChar char="•"/>
              <a:defRPr/>
            </a:lvl4pPr>
            <a:lvl5pPr marL="285750" indent="-171450" algn="ctr" rtl="0">
              <a:lnSpc>
                <a:spcPct val="100000"/>
              </a:lnSpc>
              <a:spcBef>
                <a:spcPts val="360"/>
              </a:spcBef>
              <a:spcAft>
                <a:spcPts val="0"/>
              </a:spcAft>
              <a:buClr>
                <a:schemeClr val="dk1"/>
              </a:buClr>
              <a:buFont typeface="Courier New"/>
              <a:buChar char="o"/>
              <a:defRPr/>
            </a:lvl5pPr>
            <a:lvl6pPr marL="285750" indent="-171450" algn="ctr" rtl="0">
              <a:lnSpc>
                <a:spcPct val="100000"/>
              </a:lnSpc>
              <a:spcBef>
                <a:spcPts val="360"/>
              </a:spcBef>
              <a:spcAft>
                <a:spcPts val="0"/>
              </a:spcAft>
              <a:buClr>
                <a:schemeClr val="dk1"/>
              </a:buClr>
              <a:buFont typeface="Noto Symbol"/>
              <a:buChar char="▪"/>
              <a:defRPr/>
            </a:lvl6pPr>
            <a:lvl7pPr marL="285750" indent="-95250" algn="ctr" rtl="0">
              <a:lnSpc>
                <a:spcPct val="100000"/>
              </a:lnSpc>
              <a:spcBef>
                <a:spcPts val="360"/>
              </a:spcBef>
              <a:spcAft>
                <a:spcPts val="0"/>
              </a:spcAft>
              <a:buClr>
                <a:schemeClr val="dk1"/>
              </a:buClr>
              <a:buFont typeface="Arial"/>
              <a:buChar char="•"/>
              <a:defRPr/>
            </a:lvl7pPr>
            <a:lvl8pPr marL="285750" indent="-171450" algn="ctr" rtl="0">
              <a:lnSpc>
                <a:spcPct val="100000"/>
              </a:lnSpc>
              <a:spcBef>
                <a:spcPts val="360"/>
              </a:spcBef>
              <a:spcAft>
                <a:spcPts val="0"/>
              </a:spcAft>
              <a:buClr>
                <a:schemeClr val="dk1"/>
              </a:buClr>
              <a:buFont typeface="Courier New"/>
              <a:buChar char="o"/>
              <a:defRPr/>
            </a:lvl8pPr>
            <a:lvl9pPr marL="285750" indent="-171450" algn="ctr" rtl="0">
              <a:lnSpc>
                <a:spcPct val="100000"/>
              </a:lnSpc>
              <a:spcBef>
                <a:spcPts val="360"/>
              </a:spcBef>
              <a:spcAft>
                <a:spcPts val="0"/>
              </a:spcAft>
              <a:buClr>
                <a:schemeClr val="dk1"/>
              </a:buClr>
              <a:buFont typeface="Noto Symbol"/>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685800" y="2111123"/>
            <a:ext cx="7772400" cy="1546500"/>
          </a:xfrm>
          <a:prstGeom prst="rect">
            <a:avLst/>
          </a:prstGeom>
          <a:noFill/>
          <a:ln>
            <a:noFill/>
          </a:ln>
        </p:spPr>
        <p:txBody>
          <a:bodyPr lIns="91425" tIns="91425" rIns="91425" bIns="91425" anchor="b" anchorCtr="0"/>
          <a:lstStyle>
            <a:lvl1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a:p>
        </p:txBody>
      </p:sp>
      <p:sp>
        <p:nvSpPr>
          <p:cNvPr id="124" name="Shape 124"/>
          <p:cNvSpPr txBox="1">
            <a:spLocks noGrp="1"/>
          </p:cNvSpPr>
          <p:nvPr>
            <p:ph type="subTitle" idx="1"/>
          </p:nvPr>
        </p:nvSpPr>
        <p:spPr>
          <a:xfrm>
            <a:off x="685800" y="3786737"/>
            <a:ext cx="7772400" cy="1046400"/>
          </a:xfrm>
          <a:prstGeom prst="rect">
            <a:avLst/>
          </a:prstGeom>
          <a:noFill/>
          <a:ln>
            <a:noFill/>
          </a:ln>
        </p:spPr>
        <p:txBody>
          <a:bodyPr lIns="91425" tIns="91425" rIns="91425" bIns="91425" anchor="t" anchorCtr="0"/>
          <a:lstStyle>
            <a:lvl1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7" name="Shape 127"/>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30" name="Shape 130"/>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
        <p:nvSpPr>
          <p:cNvPr id="131" name="Shape 131"/>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sz="1800"/>
            </a:lvl5pPr>
            <a:lvl6pPr rtl="0">
              <a:spcBef>
                <a:spcPts val="0"/>
              </a:spcBef>
              <a:defRPr sz="1800"/>
            </a:lvl6pPr>
            <a:lvl7pPr rtl="0">
              <a:spcBef>
                <a:spcPts val="0"/>
              </a:spcBef>
              <a:defRPr sz="1800"/>
            </a:lvl7pPr>
            <a:lvl8pPr rtl="0">
              <a:spcBef>
                <a:spcPts val="0"/>
              </a:spcBef>
              <a:defRPr sz="1800"/>
            </a:lvl8pPr>
            <a:lvl9pPr rtl="0">
              <a:spcBef>
                <a:spcPts val="0"/>
              </a:spcBef>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algn="ctr" rtl="0">
              <a:lnSpc>
                <a:spcPct val="100000"/>
              </a:lnSpc>
              <a:spcBef>
                <a:spcPts val="360"/>
              </a:spcBef>
              <a:spcAft>
                <a:spcPts val="0"/>
              </a:spcAft>
              <a:buClr>
                <a:schemeClr val="dk1"/>
              </a:buClr>
              <a:buSzPct val="100000"/>
              <a:buFont typeface="Arial"/>
              <a:buChar char="●"/>
              <a:defRPr sz="1800">
                <a:solidFill>
                  <a:schemeClr val="dk1"/>
                </a:solidFill>
              </a:defRPr>
            </a:lvl1pPr>
            <a:lvl2pPr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a:lnSpc>
                <a:spcPct val="100000"/>
              </a:lnSpc>
              <a:spcBef>
                <a:spcPts val="360"/>
              </a:spcBef>
              <a:spcAft>
                <a:spcPts val="0"/>
              </a:spcAft>
              <a:buClr>
                <a:schemeClr val="dk1"/>
              </a:buClr>
              <a:buSzPct val="100000"/>
              <a:buFont typeface="Wingdings"/>
              <a:buChar char="§"/>
              <a:defRPr sz="1800">
                <a:solidFill>
                  <a:schemeClr val="dk1"/>
                </a:solidFill>
              </a:defRPr>
            </a:lvl3pPr>
            <a:lvl4pPr algn="ctr" rtl="0">
              <a:lnSpc>
                <a:spcPct val="100000"/>
              </a:lnSpc>
              <a:spcBef>
                <a:spcPts val="360"/>
              </a:spcBef>
              <a:spcAft>
                <a:spcPts val="0"/>
              </a:spcAft>
              <a:buClr>
                <a:schemeClr val="dk1"/>
              </a:buClr>
              <a:buSzPct val="100000"/>
              <a:buFont typeface="Arial"/>
              <a:buChar char="●"/>
              <a:defRPr sz="1800">
                <a:solidFill>
                  <a:schemeClr val="dk1"/>
                </a:solidFill>
              </a:defRPr>
            </a:lvl4pPr>
            <a:lvl5pPr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a:lnSpc>
                <a:spcPct val="100000"/>
              </a:lnSpc>
              <a:spcBef>
                <a:spcPts val="360"/>
              </a:spcBef>
              <a:spcAft>
                <a:spcPts val="0"/>
              </a:spcAft>
              <a:buClr>
                <a:schemeClr val="dk1"/>
              </a:buClr>
              <a:buSzPct val="100000"/>
              <a:buFont typeface="Wingdings"/>
              <a:buChar char="§"/>
              <a:defRPr sz="1800">
                <a:solidFill>
                  <a:schemeClr val="dk1"/>
                </a:solidFill>
              </a:defRPr>
            </a:lvl6pPr>
            <a:lvl7pPr algn="ctr" rtl="0">
              <a:lnSpc>
                <a:spcPct val="100000"/>
              </a:lnSpc>
              <a:spcBef>
                <a:spcPts val="360"/>
              </a:spcBef>
              <a:spcAft>
                <a:spcPts val="0"/>
              </a:spcAft>
              <a:buClr>
                <a:schemeClr val="dk1"/>
              </a:buClr>
              <a:buSzPct val="100000"/>
              <a:buFont typeface="Arial"/>
              <a:buChar char="●"/>
              <a:defRPr sz="1800">
                <a:solidFill>
                  <a:schemeClr val="dk1"/>
                </a:solidFill>
              </a:defRPr>
            </a:lvl7pPr>
            <a:lvl8pPr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marR="0" indent="228600" algn="l" rtl="0">
              <a:lnSpc>
                <a:spcPct val="100000"/>
              </a:lnSpc>
              <a:spcBef>
                <a:spcPts val="0"/>
              </a:spcBef>
              <a:spcAft>
                <a:spcPts val="0"/>
              </a:spcAft>
              <a:buClr>
                <a:schemeClr val="dk1"/>
              </a:buClr>
              <a:buFont typeface="Arial"/>
              <a:buNone/>
              <a:defRPr/>
            </a:lvl1pPr>
            <a:lvl2pPr marL="0" marR="0" indent="228600" algn="l" rtl="0">
              <a:lnSpc>
                <a:spcPct val="100000"/>
              </a:lnSpc>
              <a:spcBef>
                <a:spcPts val="0"/>
              </a:spcBef>
              <a:spcAft>
                <a:spcPts val="0"/>
              </a:spcAft>
              <a:buClr>
                <a:schemeClr val="dk1"/>
              </a:buClr>
              <a:buFont typeface="Arial"/>
              <a:buNone/>
              <a:defRPr/>
            </a:lvl2pPr>
            <a:lvl3pPr marL="0" marR="0" indent="228600" algn="l" rtl="0">
              <a:spcBef>
                <a:spcPts val="0"/>
              </a:spcBef>
              <a:buClr>
                <a:schemeClr val="dk1"/>
              </a:buClr>
              <a:buFont typeface="Arial"/>
              <a:buNone/>
              <a:defRPr/>
            </a:lvl3pPr>
            <a:lvl4pPr marL="0" marR="0" indent="228600" algn="l" rtl="0">
              <a:spcBef>
                <a:spcPts val="0"/>
              </a:spcBef>
              <a:buClr>
                <a:schemeClr val="dk1"/>
              </a:buClr>
              <a:buFont typeface="Arial"/>
              <a:buNone/>
              <a:defRPr/>
            </a:lvl4pPr>
            <a:lvl5pPr marL="0" marR="0" indent="228600" algn="l" rtl="0">
              <a:spcBef>
                <a:spcPts val="0"/>
              </a:spcBef>
              <a:buClr>
                <a:schemeClr val="dk1"/>
              </a:buClr>
              <a:buFont typeface="Arial"/>
              <a:buNone/>
              <a:defRPr/>
            </a:lvl5pPr>
            <a:lvl6pPr marL="0" marR="0" indent="228600" algn="l" rtl="0">
              <a:spcBef>
                <a:spcPts val="0"/>
              </a:spcBef>
              <a:buClr>
                <a:schemeClr val="dk1"/>
              </a:buClr>
              <a:buFont typeface="Arial"/>
              <a:buNone/>
              <a:defRPr/>
            </a:lvl6pPr>
            <a:lvl7pPr marL="0" marR="0" indent="228600" algn="l" rtl="0">
              <a:spcBef>
                <a:spcPts val="0"/>
              </a:spcBef>
              <a:buClr>
                <a:schemeClr val="dk1"/>
              </a:buClr>
              <a:buFont typeface="Arial"/>
              <a:buNone/>
              <a:defRPr/>
            </a:lvl7pPr>
            <a:lvl8pPr marL="0" marR="0" indent="228600" algn="l" rtl="0">
              <a:spcBef>
                <a:spcPts val="0"/>
              </a:spcBef>
              <a:buClr>
                <a:schemeClr val="dk1"/>
              </a:buClr>
              <a:buFont typeface="Arial"/>
              <a:buNone/>
              <a:defRPr/>
            </a:lvl8pPr>
            <a:lvl9pPr marL="0" marR="0" indent="228600" algn="l" rtl="0">
              <a:spcBef>
                <a:spcPts val="0"/>
              </a:spcBef>
              <a:buClr>
                <a:schemeClr val="dk1"/>
              </a:buClr>
              <a:buFont typeface="Arial"/>
              <a:buNone/>
              <a:defRPr/>
            </a:lvl9pPr>
          </a:lstStyle>
          <a:p>
            <a:endParaRPr/>
          </a:p>
        </p:txBody>
      </p:sp>
      <p:sp>
        <p:nvSpPr>
          <p:cNvPr id="6" name="Shape 6"/>
          <p:cNvSpPr txBox="1">
            <a:spLocks noGrp="1"/>
          </p:cNvSpPr>
          <p:nvPr>
            <p:ph type="body" idx="1"/>
          </p:nvPr>
        </p:nvSpPr>
        <p:spPr>
          <a:xfrm>
            <a:off x="457200" y="1600212"/>
            <a:ext cx="8229600" cy="4967574"/>
          </a:xfrm>
          <a:prstGeom prst="rect">
            <a:avLst/>
          </a:prstGeom>
          <a:noFill/>
          <a:ln>
            <a:noFill/>
          </a:ln>
        </p:spPr>
        <p:txBody>
          <a:bodyPr lIns="91425" tIns="91425" rIns="91425" bIns="91425" anchor="t" anchorCtr="0"/>
          <a:lstStyle>
            <a:lvl1pPr marL="342900" marR="0" indent="-25401" algn="l" rtl="0">
              <a:lnSpc>
                <a:spcPct val="100000"/>
              </a:lnSpc>
              <a:spcBef>
                <a:spcPts val="600"/>
              </a:spcBef>
              <a:spcAft>
                <a:spcPts val="0"/>
              </a:spcAft>
              <a:buClr>
                <a:schemeClr val="dk1"/>
              </a:buClr>
              <a:buFont typeface="Arial"/>
              <a:buChar char="•"/>
              <a:defRPr/>
            </a:lvl1pPr>
            <a:lvl2pPr marL="742950" marR="0" indent="-133350" algn="l" rtl="0">
              <a:lnSpc>
                <a:spcPct val="100000"/>
              </a:lnSpc>
              <a:spcBef>
                <a:spcPts val="480"/>
              </a:spcBef>
              <a:spcAft>
                <a:spcPts val="0"/>
              </a:spcAft>
              <a:buClr>
                <a:schemeClr val="dk1"/>
              </a:buClr>
              <a:buFont typeface="Courier New"/>
              <a:buChar char="o"/>
              <a:defRPr/>
            </a:lvl2pPr>
            <a:lvl3pPr marL="1143000" marR="0" indent="-76200" algn="l" rtl="0">
              <a:lnSpc>
                <a:spcPct val="100000"/>
              </a:lnSpc>
              <a:spcBef>
                <a:spcPts val="480"/>
              </a:spcBef>
              <a:spcAft>
                <a:spcPts val="0"/>
              </a:spcAft>
              <a:buClr>
                <a:schemeClr val="dk1"/>
              </a:buClr>
              <a:buFont typeface="Noto Symbol"/>
              <a:buChar char="▪"/>
              <a:defRPr/>
            </a:lvl3pPr>
            <a:lvl4pPr marL="1600200" marR="0" indent="-38100" algn="l" rtl="0">
              <a:lnSpc>
                <a:spcPct val="100000"/>
              </a:lnSpc>
              <a:spcBef>
                <a:spcPts val="360"/>
              </a:spcBef>
              <a:spcAft>
                <a:spcPts val="0"/>
              </a:spcAft>
              <a:buClr>
                <a:schemeClr val="dk1"/>
              </a:buClr>
              <a:buFont typeface="Arial"/>
              <a:buChar char="•"/>
              <a:defRPr/>
            </a:lvl4pPr>
            <a:lvl5pPr marL="2057400" marR="0" indent="-114300" algn="l" rtl="0">
              <a:lnSpc>
                <a:spcPct val="100000"/>
              </a:lnSpc>
              <a:spcBef>
                <a:spcPts val="360"/>
              </a:spcBef>
              <a:spcAft>
                <a:spcPts val="0"/>
              </a:spcAft>
              <a:buClr>
                <a:schemeClr val="dk1"/>
              </a:buClr>
              <a:buFont typeface="Courier New"/>
              <a:buChar char="o"/>
              <a:defRPr/>
            </a:lvl5pPr>
            <a:lvl6pPr marL="2514600" marR="0" indent="-114300" algn="l" rtl="0">
              <a:lnSpc>
                <a:spcPct val="100000"/>
              </a:lnSpc>
              <a:spcBef>
                <a:spcPts val="360"/>
              </a:spcBef>
              <a:spcAft>
                <a:spcPts val="0"/>
              </a:spcAft>
              <a:buClr>
                <a:schemeClr val="dk1"/>
              </a:buClr>
              <a:buFont typeface="Noto Symbol"/>
              <a:buChar char="▪"/>
              <a:defRPr/>
            </a:lvl6pPr>
            <a:lvl7pPr marL="2971800" marR="0" indent="-38100" algn="l" rtl="0">
              <a:lnSpc>
                <a:spcPct val="100000"/>
              </a:lnSpc>
              <a:spcBef>
                <a:spcPts val="360"/>
              </a:spcBef>
              <a:spcAft>
                <a:spcPts val="0"/>
              </a:spcAft>
              <a:buClr>
                <a:schemeClr val="dk1"/>
              </a:buClr>
              <a:buFont typeface="Arial"/>
              <a:buChar char="•"/>
              <a:defRPr/>
            </a:lvl7pPr>
            <a:lvl8pPr marL="3429000" marR="0" indent="-114300" algn="l" rtl="0">
              <a:lnSpc>
                <a:spcPct val="100000"/>
              </a:lnSpc>
              <a:spcBef>
                <a:spcPts val="360"/>
              </a:spcBef>
              <a:spcAft>
                <a:spcPts val="0"/>
              </a:spcAft>
              <a:buClr>
                <a:schemeClr val="dk1"/>
              </a:buClr>
              <a:buFont typeface="Courier New"/>
              <a:buChar char="o"/>
              <a:defRPr/>
            </a:lvl8pPr>
            <a:lvl9pPr marL="3886200" marR="0" indent="-114300" algn="l" rtl="0">
              <a:lnSpc>
                <a:spcPct val="100000"/>
              </a:lnSpc>
              <a:spcBef>
                <a:spcPts val="360"/>
              </a:spcBef>
              <a:spcAft>
                <a:spcPts val="0"/>
              </a:spcAft>
              <a:buClr>
                <a:schemeClr val="dk1"/>
              </a:buClr>
              <a:buFont typeface="Noto Symbo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121" name="Shape 121"/>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algn="l" rtl="0">
              <a:spcBef>
                <a:spcPts val="600"/>
              </a:spcBef>
              <a:buClr>
                <a:schemeClr val="dk1"/>
              </a:buClr>
              <a:buSzPct val="100000"/>
              <a:buFont typeface="Arial"/>
              <a:buChar char="●"/>
              <a:defRPr sz="3000" b="0" i="0" u="none" strike="noStrike" cap="none" baseline="0">
                <a:solidFill>
                  <a:schemeClr val="dk1"/>
                </a:solidFill>
                <a:latin typeface="Arial"/>
                <a:ea typeface="Arial"/>
                <a:cs typeface="Arial"/>
                <a:sym typeface="Arial"/>
              </a:defRPr>
            </a:lvl1pPr>
            <a:lvl2pPr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4pPr>
            <a:lvl5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algn="l" rtl="0">
              <a:spcBef>
                <a:spcPts val="360"/>
              </a:spcBef>
              <a:buClr>
                <a:schemeClr val="dk1"/>
              </a:buClr>
              <a:buSzPct val="100000"/>
              <a:buFont typeface="Arial"/>
              <a:buChar char="●"/>
              <a:defRPr sz="1800" b="0" i="0" u="none" strike="noStrike" cap="none" baseline="0">
                <a:solidFill>
                  <a:schemeClr val="dk1"/>
                </a:solidFill>
                <a:latin typeface="Arial"/>
                <a:ea typeface="Arial"/>
                <a:cs typeface="Arial"/>
                <a:sym typeface="Arial"/>
              </a:defRPr>
            </a:lvl7pPr>
            <a:lvl8pPr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7.jp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8.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hyperlink" Target="https://drive.google.com/file/d/0B9DaxkWbFZbTbXJSbDBzMGVJX0U/view?usp=sharing" TargetMode="External"/><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1.jp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7.jpg"/><Relationship Id="rId9"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jp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jpg"/><Relationship Id="rId19" Type="http://schemas.openxmlformats.org/officeDocument/2006/relationships/image" Target="../media/image1.jp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
        <p:cNvGrpSpPr/>
        <p:nvPr/>
      </p:nvGrpSpPr>
      <p:grpSpPr>
        <a:xfrm>
          <a:off x="0" y="0"/>
          <a:ext cx="0" cy="0"/>
          <a:chOff x="0" y="0"/>
          <a:chExt cx="0" cy="0"/>
        </a:xfrm>
      </p:grpSpPr>
      <p:sp>
        <p:nvSpPr>
          <p:cNvPr id="18" name="Shape 18"/>
          <p:cNvSpPr txBox="1">
            <a:spLocks noGrp="1"/>
          </p:cNvSpPr>
          <p:nvPr>
            <p:ph type="subTitle" idx="1"/>
          </p:nvPr>
        </p:nvSpPr>
        <p:spPr>
          <a:xfrm>
            <a:off x="685800" y="3747151"/>
            <a:ext cx="7772400" cy="16479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dk2"/>
              </a:buClr>
              <a:buSzPct val="25000"/>
              <a:buFont typeface="Arial"/>
              <a:buNone/>
            </a:pPr>
            <a:r>
              <a:rPr lang="en-US" sz="4800" dirty="0">
                <a:solidFill>
                  <a:srgbClr val="FF67AD"/>
                </a:solidFill>
                <a:latin typeface="Raleway"/>
                <a:ea typeface="Raleway"/>
                <a:cs typeface="Raleway"/>
                <a:sym typeface="Raleway"/>
              </a:rPr>
              <a:t>Club Overview</a:t>
            </a:r>
          </a:p>
          <a:p>
            <a:pPr marL="0" marR="0" lvl="0" indent="0" rtl="0">
              <a:lnSpc>
                <a:spcPct val="100000"/>
              </a:lnSpc>
              <a:spcBef>
                <a:spcPts val="0"/>
              </a:spcBef>
              <a:spcAft>
                <a:spcPts val="0"/>
              </a:spcAft>
              <a:buClr>
                <a:schemeClr val="dk2"/>
              </a:buClr>
              <a:buSzPct val="25000"/>
              <a:buFont typeface="Arial"/>
              <a:buNone/>
            </a:pPr>
            <a:r>
              <a:rPr lang="en-US" sz="3600" dirty="0">
                <a:solidFill>
                  <a:srgbClr val="7F7F7F"/>
                </a:solidFill>
                <a:latin typeface="Quicksand"/>
                <a:ea typeface="Quicksand"/>
                <a:cs typeface="Quicksand"/>
                <a:sym typeface="Quicksand"/>
              </a:rPr>
              <a:t>(Get Excited!!!!!)</a:t>
            </a:r>
          </a:p>
          <a:p>
            <a:pPr marL="0" marR="0" lvl="0" indent="190500" algn="ctr" rtl="0">
              <a:lnSpc>
                <a:spcPct val="100000"/>
              </a:lnSpc>
              <a:spcBef>
                <a:spcPts val="0"/>
              </a:spcBef>
              <a:spcAft>
                <a:spcPts val="0"/>
              </a:spcAft>
              <a:buClr>
                <a:schemeClr val="dk2"/>
              </a:buClr>
              <a:buFont typeface="Arial"/>
              <a:buNone/>
            </a:pPr>
            <a:endParaRPr sz="4000" i="0" u="none" strike="noStrike" cap="none" baseline="0" dirty="0">
              <a:solidFill>
                <a:srgbClr val="7F7F7F"/>
              </a:solidFill>
              <a:latin typeface="Calibri"/>
              <a:ea typeface="Calibri"/>
              <a:cs typeface="Calibri"/>
              <a:sym typeface="Calibri"/>
              <a:rtl val="0"/>
            </a:endParaRPr>
          </a:p>
        </p:txBody>
      </p:sp>
      <p:pic>
        <p:nvPicPr>
          <p:cNvPr id="19" name="Shape 19"/>
          <p:cNvPicPr preferRelativeResize="0"/>
          <p:nvPr/>
        </p:nvPicPr>
        <p:blipFill rotWithShape="1">
          <a:blip r:embed="rId3">
            <a:alphaModFix/>
          </a:blip>
          <a:srcRect/>
          <a:stretch/>
        </p:blipFill>
        <p:spPr>
          <a:xfrm>
            <a:off x="2197600" y="1602625"/>
            <a:ext cx="4748700" cy="19506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Shape 160"/>
          <p:cNvPicPr preferRelativeResize="0"/>
          <p:nvPr/>
        </p:nvPicPr>
        <p:blipFill rotWithShape="1">
          <a:blip r:embed="rId3">
            <a:alphaModFix/>
          </a:blip>
          <a:srcRect/>
          <a:stretch/>
        </p:blipFill>
        <p:spPr>
          <a:xfrm>
            <a:off x="35280" y="0"/>
            <a:ext cx="1846499" cy="758700"/>
          </a:xfrm>
          <a:prstGeom prst="rect">
            <a:avLst/>
          </a:prstGeom>
          <a:noFill/>
          <a:ln>
            <a:noFill/>
          </a:ln>
        </p:spPr>
      </p:pic>
      <p:pic>
        <p:nvPicPr>
          <p:cNvPr id="161" name="Shape 161"/>
          <p:cNvPicPr preferRelativeResize="0"/>
          <p:nvPr/>
        </p:nvPicPr>
        <p:blipFill>
          <a:blip r:embed="rId4">
            <a:alphaModFix/>
          </a:blip>
          <a:stretch>
            <a:fillRect/>
          </a:stretch>
        </p:blipFill>
        <p:spPr>
          <a:xfrm>
            <a:off x="419100" y="2318287"/>
            <a:ext cx="8305800" cy="4295775"/>
          </a:xfrm>
          <a:prstGeom prst="rect">
            <a:avLst/>
          </a:prstGeom>
          <a:noFill/>
          <a:ln>
            <a:noFill/>
          </a:ln>
        </p:spPr>
      </p:pic>
      <p:sp>
        <p:nvSpPr>
          <p:cNvPr id="162" name="Shape 162"/>
          <p:cNvSpPr txBox="1">
            <a:spLocks noGrp="1"/>
          </p:cNvSpPr>
          <p:nvPr>
            <p:ph type="ctrTitle"/>
          </p:nvPr>
        </p:nvSpPr>
        <p:spPr>
          <a:xfrm>
            <a:off x="4255200" y="78900"/>
            <a:ext cx="48888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Computer Science?</a:t>
            </a:r>
          </a:p>
        </p:txBody>
      </p:sp>
      <p:sp>
        <p:nvSpPr>
          <p:cNvPr id="163" name="Shape 163"/>
          <p:cNvSpPr txBox="1">
            <a:spLocks noGrp="1"/>
          </p:cNvSpPr>
          <p:nvPr>
            <p:ph type="subTitle" idx="1"/>
          </p:nvPr>
        </p:nvSpPr>
        <p:spPr>
          <a:xfrm>
            <a:off x="685800" y="862450"/>
            <a:ext cx="7772400" cy="1122599"/>
          </a:xfrm>
          <a:prstGeom prst="rect">
            <a:avLst/>
          </a:prstGeom>
        </p:spPr>
        <p:txBody>
          <a:bodyPr lIns="91425" tIns="91425" rIns="91425" bIns="91425" anchor="t" anchorCtr="0">
            <a:noAutofit/>
          </a:bodyPr>
          <a:lstStyle/>
          <a:p>
            <a:pPr lvl="0" indent="0" rtl="0">
              <a:lnSpc>
                <a:spcPct val="115000"/>
              </a:lnSpc>
              <a:spcBef>
                <a:spcPts val="0"/>
              </a:spcBef>
              <a:buNone/>
            </a:pPr>
            <a:r>
              <a:rPr lang="en-US" sz="3000">
                <a:solidFill>
                  <a:srgbClr val="CB3124"/>
                </a:solidFill>
                <a:latin typeface="Raleway"/>
                <a:ea typeface="Raleway"/>
                <a:cs typeface="Raleway"/>
                <a:sym typeface="Raleway"/>
              </a:rPr>
              <a:t>Perks of studying Computer Science</a:t>
            </a:r>
          </a:p>
          <a:p>
            <a:pPr lvl="0" indent="0" rtl="0">
              <a:lnSpc>
                <a:spcPct val="115000"/>
              </a:lnSpc>
              <a:spcBef>
                <a:spcPts val="0"/>
              </a:spcBef>
              <a:buClr>
                <a:schemeClr val="dk1"/>
              </a:buClr>
              <a:buSzPct val="45833"/>
              <a:buFont typeface="Arial"/>
              <a:buNone/>
            </a:pPr>
            <a:r>
              <a:rPr lang="en-US" sz="2400">
                <a:solidFill>
                  <a:srgbClr val="7F7F7F"/>
                </a:solidFill>
                <a:latin typeface="Raleway"/>
                <a:ea typeface="Raleway"/>
                <a:cs typeface="Raleway"/>
                <a:sym typeface="Raleway"/>
              </a:rPr>
              <a:t>There are lots of job openings (image from code.org)</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Shape 168"/>
          <p:cNvPicPr preferRelativeResize="0"/>
          <p:nvPr/>
        </p:nvPicPr>
        <p:blipFill rotWithShape="1">
          <a:blip r:embed="rId3">
            <a:alphaModFix/>
          </a:blip>
          <a:srcRect/>
          <a:stretch/>
        </p:blipFill>
        <p:spPr>
          <a:xfrm>
            <a:off x="35280" y="0"/>
            <a:ext cx="1846499" cy="758700"/>
          </a:xfrm>
          <a:prstGeom prst="rect">
            <a:avLst/>
          </a:prstGeom>
          <a:noFill/>
          <a:ln>
            <a:noFill/>
          </a:ln>
        </p:spPr>
      </p:pic>
      <p:pic>
        <p:nvPicPr>
          <p:cNvPr id="169" name="Shape 169"/>
          <p:cNvPicPr preferRelativeResize="0"/>
          <p:nvPr/>
        </p:nvPicPr>
        <p:blipFill>
          <a:blip r:embed="rId4">
            <a:alphaModFix/>
          </a:blip>
          <a:stretch>
            <a:fillRect/>
          </a:stretch>
        </p:blipFill>
        <p:spPr>
          <a:xfrm>
            <a:off x="456478" y="2655400"/>
            <a:ext cx="8231049" cy="3248775"/>
          </a:xfrm>
          <a:prstGeom prst="rect">
            <a:avLst/>
          </a:prstGeom>
          <a:noFill/>
          <a:ln>
            <a:noFill/>
          </a:ln>
        </p:spPr>
      </p:pic>
      <p:sp>
        <p:nvSpPr>
          <p:cNvPr id="170" name="Shape 170"/>
          <p:cNvSpPr txBox="1">
            <a:spLocks noGrp="1"/>
          </p:cNvSpPr>
          <p:nvPr>
            <p:ph type="ctrTitle"/>
          </p:nvPr>
        </p:nvSpPr>
        <p:spPr>
          <a:xfrm>
            <a:off x="4255200" y="78900"/>
            <a:ext cx="48888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Computer Science?</a:t>
            </a:r>
          </a:p>
        </p:txBody>
      </p:sp>
      <p:sp>
        <p:nvSpPr>
          <p:cNvPr id="171" name="Shape 171"/>
          <p:cNvSpPr txBox="1">
            <a:spLocks noGrp="1"/>
          </p:cNvSpPr>
          <p:nvPr>
            <p:ph type="subTitle" idx="1"/>
          </p:nvPr>
        </p:nvSpPr>
        <p:spPr>
          <a:xfrm>
            <a:off x="685800" y="862450"/>
            <a:ext cx="7772400" cy="1122599"/>
          </a:xfrm>
          <a:prstGeom prst="rect">
            <a:avLst/>
          </a:prstGeom>
        </p:spPr>
        <p:txBody>
          <a:bodyPr lIns="91425" tIns="91425" rIns="91425" bIns="91425" anchor="t" anchorCtr="0">
            <a:noAutofit/>
          </a:bodyPr>
          <a:lstStyle/>
          <a:p>
            <a:pPr lvl="0" indent="0" rtl="0">
              <a:lnSpc>
                <a:spcPct val="115000"/>
              </a:lnSpc>
              <a:spcBef>
                <a:spcPts val="0"/>
              </a:spcBef>
              <a:buNone/>
            </a:pPr>
            <a:r>
              <a:rPr lang="en-US" sz="3000">
                <a:solidFill>
                  <a:srgbClr val="CB3124"/>
                </a:solidFill>
                <a:latin typeface="Raleway"/>
                <a:ea typeface="Raleway"/>
                <a:cs typeface="Raleway"/>
                <a:sym typeface="Raleway"/>
              </a:rPr>
              <a:t>Perks of studying Computer Science</a:t>
            </a:r>
          </a:p>
          <a:p>
            <a:pPr lvl="0" indent="0" rtl="0">
              <a:lnSpc>
                <a:spcPct val="115000"/>
              </a:lnSpc>
              <a:spcBef>
                <a:spcPts val="0"/>
              </a:spcBef>
              <a:buClr>
                <a:schemeClr val="dk1"/>
              </a:buClr>
              <a:buSzPct val="45833"/>
              <a:buFont typeface="Arial"/>
              <a:buNone/>
            </a:pPr>
            <a:r>
              <a:rPr lang="en-US" sz="2400">
                <a:solidFill>
                  <a:srgbClr val="7F7F7F"/>
                </a:solidFill>
                <a:latin typeface="Raleway"/>
                <a:ea typeface="Raleway"/>
                <a:cs typeface="Raleway"/>
                <a:sym typeface="Raleway"/>
              </a:rPr>
              <a:t>Software Engineers make a lot of money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subTitle" idx="1"/>
          </p:nvPr>
        </p:nvSpPr>
        <p:spPr>
          <a:xfrm>
            <a:off x="685800" y="1207056"/>
            <a:ext cx="7772400" cy="4880100"/>
          </a:xfrm>
          <a:prstGeom prst="rect">
            <a:avLst/>
          </a:prstGeom>
        </p:spPr>
        <p:txBody>
          <a:bodyPr lIns="91425" tIns="91425" rIns="91425" bIns="91425" anchor="t" anchorCtr="0">
            <a:noAutofit/>
          </a:bodyPr>
          <a:lstStyle/>
          <a:p>
            <a:pPr indent="0" rtl="0">
              <a:lnSpc>
                <a:spcPct val="115000"/>
              </a:lnSpc>
              <a:spcBef>
                <a:spcPts val="0"/>
              </a:spcBef>
              <a:buNone/>
            </a:pPr>
            <a:r>
              <a:rPr lang="en-US" sz="2400" dirty="0">
                <a:solidFill>
                  <a:srgbClr val="3BABA7"/>
                </a:solidFill>
                <a:latin typeface="Raleway"/>
                <a:ea typeface="Raleway"/>
                <a:cs typeface="Raleway"/>
                <a:sym typeface="Raleway"/>
              </a:rPr>
              <a:t>Solving problems with computer science means…</a:t>
            </a:r>
          </a:p>
          <a:p>
            <a:pPr lvl="0" indent="0" rtl="0">
              <a:lnSpc>
                <a:spcPct val="115000"/>
              </a:lnSpc>
              <a:spcBef>
                <a:spcPts val="0"/>
              </a:spcBef>
              <a:buNone/>
            </a:pPr>
            <a:endParaRPr sz="2400" dirty="0">
              <a:solidFill>
                <a:srgbClr val="3BABA7"/>
              </a:solidFill>
              <a:latin typeface="Raleway"/>
              <a:ea typeface="Raleway"/>
              <a:cs typeface="Raleway"/>
              <a:sym typeface="Raleway"/>
            </a:endParaRPr>
          </a:p>
          <a:p>
            <a:pPr marL="457200" lvl="0" indent="-381000" algn="l" rtl="0">
              <a:lnSpc>
                <a:spcPct val="115000"/>
              </a:lnSpc>
              <a:spcBef>
                <a:spcPts val="0"/>
              </a:spcBef>
              <a:buClr>
                <a:srgbClr val="CB3124"/>
              </a:buClr>
              <a:buSzPct val="100000"/>
              <a:buFont typeface="Raleway"/>
              <a:buChar char="●"/>
            </a:pPr>
            <a:r>
              <a:rPr lang="en-US" sz="2400" dirty="0">
                <a:solidFill>
                  <a:srgbClr val="CB3124"/>
                </a:solidFill>
                <a:latin typeface="Raleway"/>
                <a:ea typeface="Raleway"/>
                <a:cs typeface="Raleway"/>
                <a:sym typeface="Raleway"/>
              </a:rPr>
              <a:t>Starting with an </a:t>
            </a:r>
            <a:r>
              <a:rPr lang="en-US" sz="2400" b="1" dirty="0">
                <a:solidFill>
                  <a:srgbClr val="CB3124"/>
                </a:solidFill>
                <a:latin typeface="Raleway"/>
                <a:ea typeface="Raleway"/>
                <a:cs typeface="Raleway"/>
                <a:sym typeface="Raleway"/>
              </a:rPr>
              <a:t>idea</a:t>
            </a:r>
            <a:r>
              <a:rPr lang="en-US" sz="2400" dirty="0">
                <a:solidFill>
                  <a:srgbClr val="CB3124"/>
                </a:solidFill>
                <a:latin typeface="Raleway"/>
                <a:ea typeface="Raleway"/>
                <a:cs typeface="Raleway"/>
                <a:sym typeface="Raleway"/>
              </a:rPr>
              <a:t>!</a:t>
            </a:r>
          </a:p>
          <a:p>
            <a:pPr marL="457200" lvl="0" indent="-381000" algn="l" rtl="0">
              <a:lnSpc>
                <a:spcPct val="115000"/>
              </a:lnSpc>
              <a:spcBef>
                <a:spcPts val="0"/>
              </a:spcBef>
              <a:buClr>
                <a:srgbClr val="CB3124"/>
              </a:buClr>
              <a:buSzPct val="100000"/>
              <a:buFont typeface="Raleway"/>
              <a:buChar char="●"/>
            </a:pPr>
            <a:r>
              <a:rPr lang="en-US" sz="2400" dirty="0">
                <a:solidFill>
                  <a:srgbClr val="CB3124"/>
                </a:solidFill>
                <a:latin typeface="Raleway"/>
                <a:ea typeface="Raleway"/>
                <a:cs typeface="Raleway"/>
                <a:sym typeface="Raleway"/>
              </a:rPr>
              <a:t>Thinking about the solution through </a:t>
            </a:r>
            <a:r>
              <a:rPr lang="en-US" sz="2400" b="1" dirty="0">
                <a:solidFill>
                  <a:srgbClr val="CB3124"/>
                </a:solidFill>
                <a:latin typeface="Raleway"/>
                <a:ea typeface="Raleway"/>
                <a:cs typeface="Raleway"/>
                <a:sym typeface="Raleway"/>
              </a:rPr>
              <a:t>abstraction</a:t>
            </a:r>
          </a:p>
          <a:p>
            <a:pPr marL="914400" lvl="1" indent="-381000" algn="l" rtl="0">
              <a:lnSpc>
                <a:spcPct val="115000"/>
              </a:lnSpc>
              <a:spcBef>
                <a:spcPts val="0"/>
              </a:spcBef>
              <a:buClr>
                <a:srgbClr val="7F7F7F"/>
              </a:buClr>
              <a:buSzPct val="100000"/>
              <a:buFont typeface="Raleway"/>
              <a:buChar char="○"/>
            </a:pPr>
            <a:r>
              <a:rPr lang="en-US" sz="2400" dirty="0">
                <a:solidFill>
                  <a:srgbClr val="7F7F7F"/>
                </a:solidFill>
                <a:latin typeface="Raleway"/>
                <a:ea typeface="Raleway"/>
                <a:cs typeface="Raleway"/>
                <a:sym typeface="Raleway"/>
              </a:rPr>
              <a:t>How do we translate our idea into concepts used in computer programming?</a:t>
            </a:r>
          </a:p>
          <a:p>
            <a:pPr marL="457200" lvl="0" indent="-381000" algn="l" rtl="0">
              <a:lnSpc>
                <a:spcPct val="115000"/>
              </a:lnSpc>
              <a:spcBef>
                <a:spcPts val="0"/>
              </a:spcBef>
              <a:buClr>
                <a:srgbClr val="CB3124"/>
              </a:buClr>
              <a:buSzPct val="100000"/>
              <a:buFont typeface="Raleway"/>
              <a:buChar char="●"/>
            </a:pPr>
            <a:r>
              <a:rPr lang="en-US" sz="2400" dirty="0">
                <a:solidFill>
                  <a:srgbClr val="CB3124"/>
                </a:solidFill>
                <a:latin typeface="Raleway"/>
                <a:ea typeface="Raleway"/>
                <a:cs typeface="Raleway"/>
                <a:sym typeface="Raleway"/>
              </a:rPr>
              <a:t>Developing an </a:t>
            </a:r>
            <a:r>
              <a:rPr lang="en-US" sz="2400" b="1" dirty="0">
                <a:solidFill>
                  <a:srgbClr val="CB3124"/>
                </a:solidFill>
                <a:latin typeface="Raleway"/>
                <a:ea typeface="Raleway"/>
                <a:cs typeface="Raleway"/>
                <a:sym typeface="Raleway"/>
              </a:rPr>
              <a:t>algorithm</a:t>
            </a:r>
          </a:p>
          <a:p>
            <a:pPr marL="914400" lvl="1" indent="-381000" algn="l" rtl="0">
              <a:lnSpc>
                <a:spcPct val="115000"/>
              </a:lnSpc>
              <a:spcBef>
                <a:spcPts val="0"/>
              </a:spcBef>
              <a:buClr>
                <a:srgbClr val="7F7F7F"/>
              </a:buClr>
              <a:buSzPct val="100000"/>
              <a:buFont typeface="Raleway"/>
              <a:buChar char="○"/>
            </a:pPr>
            <a:r>
              <a:rPr lang="en-US" sz="2400" dirty="0">
                <a:solidFill>
                  <a:srgbClr val="7F7F7F"/>
                </a:solidFill>
                <a:latin typeface="Raleway"/>
                <a:ea typeface="Raleway"/>
                <a:cs typeface="Raleway"/>
                <a:sym typeface="Raleway"/>
              </a:rPr>
              <a:t>What are the steps the computer has to take to solve the problem?</a:t>
            </a:r>
          </a:p>
          <a:p>
            <a:pPr marL="457200" lvl="0" indent="-381000" algn="l" rtl="0">
              <a:lnSpc>
                <a:spcPct val="115000"/>
              </a:lnSpc>
              <a:spcBef>
                <a:spcPts val="0"/>
              </a:spcBef>
              <a:buClr>
                <a:srgbClr val="CB3124"/>
              </a:buClr>
              <a:buSzPct val="100000"/>
              <a:buFont typeface="Raleway"/>
              <a:buChar char="●"/>
            </a:pPr>
            <a:r>
              <a:rPr lang="en-US" sz="2400" b="1" dirty="0">
                <a:solidFill>
                  <a:srgbClr val="CB3124"/>
                </a:solidFill>
                <a:latin typeface="Raleway"/>
                <a:ea typeface="Raleway"/>
                <a:cs typeface="Raleway"/>
                <a:sym typeface="Raleway"/>
              </a:rPr>
              <a:t>Coding</a:t>
            </a:r>
            <a:r>
              <a:rPr lang="en-US" sz="2400" dirty="0">
                <a:solidFill>
                  <a:srgbClr val="CB3124"/>
                </a:solidFill>
                <a:latin typeface="Raleway"/>
                <a:ea typeface="Raleway"/>
                <a:cs typeface="Raleway"/>
                <a:sym typeface="Raleway"/>
              </a:rPr>
              <a:t>!</a:t>
            </a:r>
          </a:p>
          <a:p>
            <a:pPr marL="914400" lvl="1" indent="-381000" algn="l" rtl="0">
              <a:lnSpc>
                <a:spcPct val="115000"/>
              </a:lnSpc>
              <a:spcBef>
                <a:spcPts val="0"/>
              </a:spcBef>
              <a:buClr>
                <a:srgbClr val="7F7F7F"/>
              </a:buClr>
              <a:buSzPct val="100000"/>
              <a:buFont typeface="Raleway"/>
              <a:buChar char="○"/>
            </a:pPr>
            <a:r>
              <a:rPr lang="en-US" sz="2400" dirty="0">
                <a:solidFill>
                  <a:srgbClr val="7F7F7F"/>
                </a:solidFill>
                <a:latin typeface="Raleway"/>
                <a:ea typeface="Raleway"/>
                <a:cs typeface="Raleway"/>
                <a:sym typeface="Raleway"/>
              </a:rPr>
              <a:t>Implement the algorithm!</a:t>
            </a:r>
          </a:p>
        </p:txBody>
      </p:sp>
      <p:pic>
        <p:nvPicPr>
          <p:cNvPr id="177" name="Shape 177"/>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178" name="Shape 178"/>
          <p:cNvSpPr txBox="1"/>
          <p:nvPr/>
        </p:nvSpPr>
        <p:spPr>
          <a:xfrm>
            <a:off x="3918850" y="3325875"/>
            <a:ext cx="554399" cy="12900"/>
          </a:xfrm>
          <a:prstGeom prst="rect">
            <a:avLst/>
          </a:prstGeom>
          <a:noFill/>
          <a:ln>
            <a:noFill/>
          </a:ln>
        </p:spPr>
        <p:txBody>
          <a:bodyPr lIns="91425" tIns="91425" rIns="91425" bIns="91425" anchor="t" anchorCtr="0">
            <a:noAutofit/>
          </a:bodyPr>
          <a:lstStyle/>
          <a:p>
            <a:pPr>
              <a:spcBef>
                <a:spcPts val="0"/>
              </a:spcBef>
              <a:buNone/>
            </a:pPr>
            <a:endParaRPr/>
          </a:p>
        </p:txBody>
      </p:sp>
      <p:sp>
        <p:nvSpPr>
          <p:cNvPr id="179" name="Shape 179"/>
          <p:cNvSpPr txBox="1">
            <a:spLocks noGrp="1"/>
          </p:cNvSpPr>
          <p:nvPr>
            <p:ph type="ctrTitle"/>
          </p:nvPr>
        </p:nvSpPr>
        <p:spPr>
          <a:xfrm>
            <a:off x="4255200" y="78900"/>
            <a:ext cx="48888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Computer Science?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subTitle" idx="1"/>
          </p:nvPr>
        </p:nvSpPr>
        <p:spPr>
          <a:xfrm>
            <a:off x="685800" y="971132"/>
            <a:ext cx="7772400" cy="5320499"/>
          </a:xfrm>
          <a:prstGeom prst="rect">
            <a:avLst/>
          </a:prstGeom>
        </p:spPr>
        <p:txBody>
          <a:bodyPr lIns="91425" tIns="91425" rIns="91425" bIns="91425" anchor="t" anchorCtr="0">
            <a:noAutofit/>
          </a:bodyPr>
          <a:lstStyle/>
          <a:p>
            <a:pPr lvl="0" indent="0" rtl="0">
              <a:lnSpc>
                <a:spcPct val="115000"/>
              </a:lnSpc>
              <a:spcBef>
                <a:spcPts val="0"/>
              </a:spcBef>
              <a:buNone/>
            </a:pPr>
            <a:r>
              <a:rPr lang="en-US" sz="3000">
                <a:solidFill>
                  <a:srgbClr val="3BABA7"/>
                </a:solidFill>
                <a:latin typeface="Raleway"/>
                <a:ea typeface="Raleway"/>
                <a:cs typeface="Raleway"/>
                <a:sym typeface="Raleway"/>
              </a:rPr>
              <a:t>Code in Programming Languages!</a:t>
            </a:r>
          </a:p>
          <a:p>
            <a:pPr marR="0" lvl="0" indent="0" algn="l" rtl="0">
              <a:lnSpc>
                <a:spcPct val="115000"/>
              </a:lnSpc>
              <a:spcBef>
                <a:spcPts val="0"/>
              </a:spcBef>
              <a:spcAft>
                <a:spcPts val="0"/>
              </a:spcAft>
              <a:buClr>
                <a:schemeClr val="dk1"/>
              </a:buClr>
              <a:buSzPct val="45833"/>
              <a:buFont typeface="Arial"/>
              <a:buNone/>
            </a:pPr>
            <a:r>
              <a:rPr lang="en-US" sz="2400">
                <a:solidFill>
                  <a:srgbClr val="7F7F7F"/>
                </a:solidFill>
                <a:latin typeface="Raleway"/>
                <a:ea typeface="Raleway"/>
                <a:cs typeface="Raleway"/>
                <a:sym typeface="Raleway"/>
              </a:rPr>
              <a:t>A</a:t>
            </a:r>
            <a:r>
              <a:rPr lang="en-US" sz="2400">
                <a:solidFill>
                  <a:srgbClr val="CB3124"/>
                </a:solidFill>
                <a:latin typeface="Raleway"/>
                <a:ea typeface="Raleway"/>
                <a:cs typeface="Raleway"/>
                <a:sym typeface="Raleway"/>
              </a:rPr>
              <a:t> programming language </a:t>
            </a:r>
            <a:r>
              <a:rPr lang="en-US" sz="2400">
                <a:solidFill>
                  <a:srgbClr val="7F7F7F"/>
                </a:solidFill>
                <a:latin typeface="Raleway"/>
                <a:ea typeface="Raleway"/>
                <a:cs typeface="Raleway"/>
                <a:sym typeface="Raleway"/>
              </a:rPr>
              <a:t>is written text that computers can interpret &amp; run.</a:t>
            </a:r>
          </a:p>
          <a:p>
            <a:pPr marR="0" lvl="0" indent="0" algn="l" rtl="0">
              <a:lnSpc>
                <a:spcPct val="115000"/>
              </a:lnSpc>
              <a:spcBef>
                <a:spcPts val="0"/>
              </a:spcBef>
              <a:spcAft>
                <a:spcPts val="0"/>
              </a:spcAft>
              <a:buClr>
                <a:schemeClr val="dk1"/>
              </a:buClr>
              <a:buSzPct val="45833"/>
              <a:buFont typeface="Arial"/>
              <a:buNone/>
            </a:pPr>
            <a:r>
              <a:rPr lang="en-US" sz="2400">
                <a:solidFill>
                  <a:srgbClr val="7F7F7F"/>
                </a:solidFill>
                <a:latin typeface="Raleway"/>
                <a:ea typeface="Raleway"/>
                <a:cs typeface="Raleway"/>
                <a:sym typeface="Raleway"/>
              </a:rPr>
              <a:t>.</a:t>
            </a:r>
          </a:p>
          <a:p>
            <a:pPr marR="0" lvl="0" indent="0" algn="l" rtl="0">
              <a:lnSpc>
                <a:spcPct val="115000"/>
              </a:lnSpc>
              <a:spcBef>
                <a:spcPts val="0"/>
              </a:spcBef>
              <a:spcAft>
                <a:spcPts val="0"/>
              </a:spcAft>
              <a:buClr>
                <a:schemeClr val="dk1"/>
              </a:buClr>
              <a:buSzPct val="45833"/>
              <a:buFont typeface="Arial"/>
              <a:buNone/>
            </a:pPr>
            <a:r>
              <a:rPr lang="en-US" sz="2400">
                <a:solidFill>
                  <a:srgbClr val="7F7F7F"/>
                </a:solidFill>
                <a:latin typeface="Raleway"/>
                <a:ea typeface="Raleway"/>
                <a:cs typeface="Raleway"/>
                <a:sym typeface="Raleway"/>
              </a:rPr>
              <a:t>All programming languages:</a:t>
            </a:r>
          </a:p>
          <a:p>
            <a:pPr marL="914400" marR="0" lvl="0" indent="-381000" algn="l" rtl="0">
              <a:lnSpc>
                <a:spcPct val="115000"/>
              </a:lnSpc>
              <a:spcBef>
                <a:spcPts val="0"/>
              </a:spcBef>
              <a:spcAft>
                <a:spcPts val="0"/>
              </a:spcAft>
              <a:buClr>
                <a:srgbClr val="7F7F7F"/>
              </a:buClr>
              <a:buSzPct val="100000"/>
              <a:buFont typeface="Raleway"/>
              <a:buChar char="●"/>
            </a:pPr>
            <a:r>
              <a:rPr lang="en-US" sz="2400">
                <a:solidFill>
                  <a:srgbClr val="7F7F7F"/>
                </a:solidFill>
                <a:latin typeface="Raleway"/>
                <a:ea typeface="Raleway"/>
                <a:cs typeface="Raleway"/>
                <a:sym typeface="Raleway"/>
              </a:rPr>
              <a:t>Run in a given order</a:t>
            </a:r>
          </a:p>
          <a:p>
            <a:pPr marL="914400" marR="0" lvl="0" indent="-381000" algn="l" rtl="0">
              <a:lnSpc>
                <a:spcPct val="115000"/>
              </a:lnSpc>
              <a:spcBef>
                <a:spcPts val="0"/>
              </a:spcBef>
              <a:spcAft>
                <a:spcPts val="0"/>
              </a:spcAft>
              <a:buClr>
                <a:srgbClr val="7F7F7F"/>
              </a:buClr>
              <a:buSzPct val="100000"/>
              <a:buFont typeface="Raleway"/>
              <a:buChar char="●"/>
            </a:pPr>
            <a:r>
              <a:rPr lang="en-US" sz="2400">
                <a:solidFill>
                  <a:srgbClr val="7F7F7F"/>
                </a:solidFill>
                <a:latin typeface="Raleway"/>
                <a:ea typeface="Raleway"/>
                <a:cs typeface="Raleway"/>
                <a:sym typeface="Raleway"/>
              </a:rPr>
              <a:t>Remember things</a:t>
            </a:r>
          </a:p>
          <a:p>
            <a:pPr marL="914400" marR="0" lvl="0" indent="-381000" algn="l" rtl="0">
              <a:lnSpc>
                <a:spcPct val="115000"/>
              </a:lnSpc>
              <a:spcBef>
                <a:spcPts val="0"/>
              </a:spcBef>
              <a:spcAft>
                <a:spcPts val="0"/>
              </a:spcAft>
              <a:buClr>
                <a:srgbClr val="7F7F7F"/>
              </a:buClr>
              <a:buSzPct val="100000"/>
              <a:buFont typeface="Raleway"/>
              <a:buChar char="●"/>
            </a:pPr>
            <a:r>
              <a:rPr lang="en-US" sz="2400">
                <a:solidFill>
                  <a:srgbClr val="7F7F7F"/>
                </a:solidFill>
                <a:latin typeface="Raleway"/>
                <a:ea typeface="Raleway"/>
                <a:cs typeface="Raleway"/>
                <a:sym typeface="Raleway"/>
              </a:rPr>
              <a:t>Can repeat things</a:t>
            </a:r>
          </a:p>
          <a:p>
            <a:pPr marL="914400" marR="0" lvl="0" indent="-381000" algn="l" rtl="0">
              <a:lnSpc>
                <a:spcPct val="115000"/>
              </a:lnSpc>
              <a:spcBef>
                <a:spcPts val="0"/>
              </a:spcBef>
              <a:spcAft>
                <a:spcPts val="0"/>
              </a:spcAft>
              <a:buClr>
                <a:srgbClr val="7F7F7F"/>
              </a:buClr>
              <a:buSzPct val="100000"/>
              <a:buFont typeface="Raleway"/>
              <a:buChar char="●"/>
            </a:pPr>
            <a:r>
              <a:rPr lang="en-US" sz="2400">
                <a:solidFill>
                  <a:srgbClr val="7F7F7F"/>
                </a:solidFill>
                <a:latin typeface="Raleway"/>
                <a:ea typeface="Raleway"/>
                <a:cs typeface="Raleway"/>
                <a:sym typeface="Raleway"/>
              </a:rPr>
              <a:t>And make choices</a:t>
            </a:r>
          </a:p>
          <a:p>
            <a:pPr marR="0" lvl="0" indent="0" algn="l" rtl="0">
              <a:lnSpc>
                <a:spcPct val="115000"/>
              </a:lnSpc>
              <a:spcBef>
                <a:spcPts val="0"/>
              </a:spcBef>
              <a:spcAft>
                <a:spcPts val="0"/>
              </a:spcAft>
              <a:buClr>
                <a:schemeClr val="dk1"/>
              </a:buClr>
              <a:buFont typeface="Arial"/>
              <a:buNone/>
            </a:pPr>
            <a:endParaRPr sz="2400">
              <a:solidFill>
                <a:srgbClr val="7F7F7F"/>
              </a:solidFill>
              <a:latin typeface="Raleway"/>
              <a:ea typeface="Raleway"/>
              <a:cs typeface="Raleway"/>
              <a:sym typeface="Raleway"/>
            </a:endParaRPr>
          </a:p>
          <a:p>
            <a:pPr marR="0" lvl="0" indent="0" algn="l" rtl="0">
              <a:lnSpc>
                <a:spcPct val="115000"/>
              </a:lnSpc>
              <a:spcBef>
                <a:spcPts val="0"/>
              </a:spcBef>
              <a:spcAft>
                <a:spcPts val="0"/>
              </a:spcAft>
              <a:buClr>
                <a:schemeClr val="dk1"/>
              </a:buClr>
              <a:buSzPct val="45833"/>
              <a:buFont typeface="Arial"/>
              <a:buNone/>
            </a:pPr>
            <a:r>
              <a:rPr lang="en-US" sz="2400">
                <a:solidFill>
                  <a:srgbClr val="FF67AD"/>
                </a:solidFill>
                <a:latin typeface="Raleway"/>
                <a:ea typeface="Raleway"/>
                <a:cs typeface="Raleway"/>
                <a:sym typeface="Raleway"/>
              </a:rPr>
              <a:t>Any programming language can be learned if you remember these 4 things!</a:t>
            </a:r>
          </a:p>
        </p:txBody>
      </p:sp>
      <p:pic>
        <p:nvPicPr>
          <p:cNvPr id="185" name="Shape 185"/>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186" name="Shape 186"/>
          <p:cNvSpPr txBox="1"/>
          <p:nvPr/>
        </p:nvSpPr>
        <p:spPr>
          <a:xfrm>
            <a:off x="3918850" y="3325875"/>
            <a:ext cx="554399" cy="12900"/>
          </a:xfrm>
          <a:prstGeom prst="rect">
            <a:avLst/>
          </a:prstGeom>
          <a:noFill/>
          <a:ln>
            <a:noFill/>
          </a:ln>
        </p:spPr>
        <p:txBody>
          <a:bodyPr lIns="91425" tIns="91425" rIns="91425" bIns="91425" anchor="t" anchorCtr="0">
            <a:noAutofit/>
          </a:bodyPr>
          <a:lstStyle/>
          <a:p>
            <a:pPr>
              <a:spcBef>
                <a:spcPts val="0"/>
              </a:spcBef>
              <a:buNone/>
            </a:pPr>
            <a:endParaRPr/>
          </a:p>
        </p:txBody>
      </p:sp>
      <p:sp>
        <p:nvSpPr>
          <p:cNvPr id="187" name="Shape 187"/>
          <p:cNvSpPr txBox="1">
            <a:spLocks noGrp="1"/>
          </p:cNvSpPr>
          <p:nvPr>
            <p:ph type="ctrTitle"/>
          </p:nvPr>
        </p:nvSpPr>
        <p:spPr>
          <a:xfrm>
            <a:off x="4255200" y="78900"/>
            <a:ext cx="48888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Computer Science?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subTitle" idx="1"/>
          </p:nvPr>
        </p:nvSpPr>
        <p:spPr>
          <a:xfrm>
            <a:off x="504908" y="2892898"/>
            <a:ext cx="8134200" cy="10722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dk2"/>
              </a:buClr>
              <a:buSzPct val="25000"/>
              <a:buFont typeface="Arial"/>
              <a:buNone/>
            </a:pPr>
            <a:r>
              <a:rPr lang="en-US" sz="4000">
                <a:solidFill>
                  <a:srgbClr val="7F7F7F"/>
                </a:solidFill>
                <a:latin typeface="Raleway"/>
                <a:ea typeface="Raleway"/>
                <a:cs typeface="Raleway"/>
                <a:sym typeface="Raleway"/>
              </a:rPr>
              <a:t>Coding Activity!</a:t>
            </a:r>
          </a:p>
        </p:txBody>
      </p:sp>
      <p:pic>
        <p:nvPicPr>
          <p:cNvPr id="193" name="Shape 193"/>
          <p:cNvPicPr preferRelativeResize="0"/>
          <p:nvPr/>
        </p:nvPicPr>
        <p:blipFill rotWithShape="1">
          <a:blip r:embed="rId3">
            <a:alphaModFix/>
          </a:blip>
          <a:srcRect/>
          <a:stretch/>
        </p:blipFill>
        <p:spPr>
          <a:xfrm>
            <a:off x="35280" y="0"/>
            <a:ext cx="1846499" cy="75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subTitle" idx="1"/>
          </p:nvPr>
        </p:nvSpPr>
        <p:spPr>
          <a:xfrm>
            <a:off x="685800" y="2334898"/>
            <a:ext cx="7772400" cy="2188199"/>
          </a:xfrm>
          <a:prstGeom prst="rect">
            <a:avLst/>
          </a:prstGeom>
        </p:spPr>
        <p:txBody>
          <a:bodyPr lIns="91425" tIns="91425" rIns="91425" bIns="91425" anchor="t" anchorCtr="0">
            <a:noAutofit/>
          </a:bodyPr>
          <a:lstStyle/>
          <a:p>
            <a:pPr lvl="0" indent="0" algn="l" rtl="0">
              <a:lnSpc>
                <a:spcPct val="115000"/>
              </a:lnSpc>
              <a:spcBef>
                <a:spcPts val="0"/>
              </a:spcBef>
              <a:buNone/>
            </a:pPr>
            <a:r>
              <a:rPr lang="en-US" sz="3600" dirty="0">
                <a:solidFill>
                  <a:srgbClr val="CB3124"/>
                </a:solidFill>
                <a:latin typeface="Raleway"/>
                <a:ea typeface="Raleway"/>
                <a:cs typeface="Raleway"/>
                <a:sym typeface="Raleway"/>
              </a:rPr>
              <a:t>“Program” me to get to a particular place in the room!</a:t>
            </a:r>
          </a:p>
        </p:txBody>
      </p:sp>
      <p:pic>
        <p:nvPicPr>
          <p:cNvPr id="199" name="Shape 199"/>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200" name="Shape 200"/>
          <p:cNvSpPr txBox="1">
            <a:spLocks noGrp="1"/>
          </p:cNvSpPr>
          <p:nvPr>
            <p:ph type="ctrTitle"/>
          </p:nvPr>
        </p:nvSpPr>
        <p:spPr>
          <a:xfrm>
            <a:off x="6205650" y="78900"/>
            <a:ext cx="28701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Coding Activity</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subTitle" idx="1"/>
          </p:nvPr>
        </p:nvSpPr>
        <p:spPr>
          <a:xfrm>
            <a:off x="685800" y="2334898"/>
            <a:ext cx="7772400" cy="2188199"/>
          </a:xfrm>
          <a:prstGeom prst="rect">
            <a:avLst/>
          </a:prstGeom>
        </p:spPr>
        <p:txBody>
          <a:bodyPr lIns="91425" tIns="91425" rIns="91425" bIns="91425" anchor="t" anchorCtr="0">
            <a:noAutofit/>
          </a:bodyPr>
          <a:lstStyle/>
          <a:p>
            <a:pPr lvl="0" indent="0" algn="l" rtl="0">
              <a:lnSpc>
                <a:spcPct val="115000"/>
              </a:lnSpc>
              <a:spcBef>
                <a:spcPts val="0"/>
              </a:spcBef>
              <a:buNone/>
            </a:pPr>
            <a:r>
              <a:rPr lang="en-US" sz="3600" dirty="0" smtClean="0">
                <a:solidFill>
                  <a:srgbClr val="CB3124"/>
                </a:solidFill>
                <a:latin typeface="Raleway"/>
                <a:ea typeface="Raleway"/>
                <a:cs typeface="Raleway"/>
                <a:sym typeface="Raleway"/>
              </a:rPr>
              <a:t>Find the Biggest Number in this list </a:t>
            </a:r>
          </a:p>
          <a:p>
            <a:pPr lvl="0" indent="0" algn="l" rtl="0">
              <a:lnSpc>
                <a:spcPct val="115000"/>
              </a:lnSpc>
              <a:spcBef>
                <a:spcPts val="0"/>
              </a:spcBef>
              <a:buNone/>
            </a:pPr>
            <a:r>
              <a:rPr lang="en-US" sz="3600" dirty="0" smtClean="0">
                <a:solidFill>
                  <a:srgbClr val="CB3124"/>
                </a:solidFill>
                <a:latin typeface="Raleway"/>
                <a:ea typeface="Raleway"/>
                <a:cs typeface="Raleway"/>
                <a:sym typeface="Raleway"/>
              </a:rPr>
              <a:t>[2,5,1,6,8,3]</a:t>
            </a:r>
            <a:endParaRPr lang="en-US" sz="3600" dirty="0">
              <a:solidFill>
                <a:srgbClr val="CB3124"/>
              </a:solidFill>
              <a:latin typeface="Raleway"/>
              <a:ea typeface="Raleway"/>
              <a:cs typeface="Raleway"/>
              <a:sym typeface="Raleway"/>
            </a:endParaRPr>
          </a:p>
        </p:txBody>
      </p:sp>
      <p:pic>
        <p:nvPicPr>
          <p:cNvPr id="199" name="Shape 199"/>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200" name="Shape 200"/>
          <p:cNvSpPr txBox="1">
            <a:spLocks noGrp="1"/>
          </p:cNvSpPr>
          <p:nvPr>
            <p:ph type="ctrTitle"/>
          </p:nvPr>
        </p:nvSpPr>
        <p:spPr>
          <a:xfrm>
            <a:off x="6205650" y="78900"/>
            <a:ext cx="28701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Coding Activity</a:t>
            </a:r>
          </a:p>
        </p:txBody>
      </p:sp>
    </p:spTree>
    <p:extLst>
      <p:ext uri="{BB962C8B-B14F-4D97-AF65-F5344CB8AC3E}">
        <p14:creationId xmlns:p14="http://schemas.microsoft.com/office/powerpoint/2010/main" val="20391608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subTitle" idx="1"/>
          </p:nvPr>
        </p:nvSpPr>
        <p:spPr>
          <a:xfrm>
            <a:off x="685800" y="1240798"/>
            <a:ext cx="7772400" cy="1657063"/>
          </a:xfrm>
          <a:prstGeom prst="rect">
            <a:avLst/>
          </a:prstGeom>
        </p:spPr>
        <p:txBody>
          <a:bodyPr lIns="91425" tIns="91425" rIns="91425" bIns="91425" anchor="t" anchorCtr="0">
            <a:noAutofit/>
          </a:bodyPr>
          <a:lstStyle/>
          <a:p>
            <a:pPr lvl="0" indent="0" algn="l" rtl="0">
              <a:lnSpc>
                <a:spcPct val="115000"/>
              </a:lnSpc>
              <a:spcBef>
                <a:spcPts val="0"/>
              </a:spcBef>
              <a:buNone/>
            </a:pPr>
            <a:r>
              <a:rPr lang="en-US" sz="3600" dirty="0" smtClean="0">
                <a:solidFill>
                  <a:srgbClr val="CB3124"/>
                </a:solidFill>
                <a:latin typeface="Raleway"/>
                <a:ea typeface="Raleway"/>
                <a:cs typeface="Raleway"/>
                <a:sym typeface="Raleway"/>
              </a:rPr>
              <a:t>It is OK to fail and feel frustrated ! That is the only way to learn.</a:t>
            </a:r>
            <a:endParaRPr lang="en-US" sz="3600" dirty="0">
              <a:solidFill>
                <a:srgbClr val="CB3124"/>
              </a:solidFill>
              <a:latin typeface="Raleway"/>
              <a:ea typeface="Raleway"/>
              <a:cs typeface="Raleway"/>
              <a:sym typeface="Raleway"/>
            </a:endParaRPr>
          </a:p>
        </p:txBody>
      </p:sp>
      <p:pic>
        <p:nvPicPr>
          <p:cNvPr id="199" name="Shape 199"/>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200" name="Shape 200"/>
          <p:cNvSpPr txBox="1">
            <a:spLocks noGrp="1"/>
          </p:cNvSpPr>
          <p:nvPr>
            <p:ph type="ctrTitle"/>
          </p:nvPr>
        </p:nvSpPr>
        <p:spPr>
          <a:xfrm>
            <a:off x="6205650" y="78900"/>
            <a:ext cx="28701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Coding Activity</a:t>
            </a:r>
          </a:p>
        </p:txBody>
      </p:sp>
      <p:pic>
        <p:nvPicPr>
          <p:cNvPr id="2" name="Picture 1" descr="gotanewerr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650" y="2647328"/>
            <a:ext cx="3810000" cy="3810000"/>
          </a:xfrm>
          <a:prstGeom prst="rect">
            <a:avLst/>
          </a:prstGeom>
        </p:spPr>
      </p:pic>
    </p:spTree>
    <p:extLst>
      <p:ext uri="{BB962C8B-B14F-4D97-AF65-F5344CB8AC3E}">
        <p14:creationId xmlns:p14="http://schemas.microsoft.com/office/powerpoint/2010/main" val="19760603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subTitle" idx="1"/>
          </p:nvPr>
        </p:nvSpPr>
        <p:spPr>
          <a:xfrm>
            <a:off x="504908" y="2892898"/>
            <a:ext cx="8134200" cy="1072200"/>
          </a:xfrm>
          <a:prstGeom prst="rect">
            <a:avLst/>
          </a:prstGeom>
          <a:noFill/>
          <a:ln>
            <a:noFill/>
          </a:ln>
        </p:spPr>
        <p:txBody>
          <a:bodyPr lIns="91425" tIns="91425" rIns="91425" bIns="91425" anchor="t" anchorCtr="0">
            <a:noAutofit/>
          </a:bodyPr>
          <a:lstStyle/>
          <a:p>
            <a:pPr marL="0" marR="0" lvl="0" indent="190500" rtl="0">
              <a:lnSpc>
                <a:spcPct val="100000"/>
              </a:lnSpc>
              <a:spcBef>
                <a:spcPts val="0"/>
              </a:spcBef>
              <a:spcAft>
                <a:spcPts val="0"/>
              </a:spcAft>
              <a:buClr>
                <a:schemeClr val="dk2"/>
              </a:buClr>
              <a:buSzPct val="25000"/>
              <a:buFont typeface="Arial"/>
              <a:buNone/>
            </a:pPr>
            <a:r>
              <a:rPr lang="en-US" sz="4000">
                <a:solidFill>
                  <a:srgbClr val="7F7F7F"/>
                </a:solidFill>
                <a:latin typeface="Raleway"/>
                <a:ea typeface="Raleway"/>
                <a:cs typeface="Raleway"/>
                <a:sym typeface="Raleway"/>
              </a:rPr>
              <a:t>What is Girls Who Code?</a:t>
            </a:r>
          </a:p>
        </p:txBody>
      </p:sp>
      <p:pic>
        <p:nvPicPr>
          <p:cNvPr id="206" name="Shape 206"/>
          <p:cNvPicPr preferRelativeResize="0"/>
          <p:nvPr/>
        </p:nvPicPr>
        <p:blipFill rotWithShape="1">
          <a:blip r:embed="rId3">
            <a:alphaModFix/>
          </a:blip>
          <a:srcRect/>
          <a:stretch/>
        </p:blipFill>
        <p:spPr>
          <a:xfrm>
            <a:off x="35280" y="0"/>
            <a:ext cx="1846499" cy="75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subTitle" idx="1"/>
          </p:nvPr>
        </p:nvSpPr>
        <p:spPr>
          <a:xfrm>
            <a:off x="685800" y="1091050"/>
            <a:ext cx="7772400" cy="2274900"/>
          </a:xfrm>
          <a:prstGeom prst="rect">
            <a:avLst/>
          </a:prstGeom>
        </p:spPr>
        <p:txBody>
          <a:bodyPr lIns="91425" tIns="91425" rIns="91425" bIns="91425" anchor="t" anchorCtr="0">
            <a:noAutofit/>
          </a:bodyPr>
          <a:lstStyle/>
          <a:p>
            <a:pPr lvl="0" indent="0" rtl="0">
              <a:lnSpc>
                <a:spcPct val="115000"/>
              </a:lnSpc>
              <a:spcBef>
                <a:spcPts val="0"/>
              </a:spcBef>
              <a:buNone/>
            </a:pPr>
            <a:r>
              <a:rPr lang="en-US" sz="3000">
                <a:solidFill>
                  <a:srgbClr val="CB3124"/>
                </a:solidFill>
                <a:latin typeface="Raleway"/>
                <a:ea typeface="Raleway"/>
                <a:cs typeface="Raleway"/>
                <a:sym typeface="Raleway"/>
              </a:rPr>
              <a:t>Our Mission</a:t>
            </a:r>
          </a:p>
          <a:p>
            <a:pPr lvl="0" indent="0" algn="l" rtl="0">
              <a:lnSpc>
                <a:spcPct val="115000"/>
              </a:lnSpc>
              <a:spcBef>
                <a:spcPts val="0"/>
              </a:spcBef>
              <a:buNone/>
            </a:pPr>
            <a:r>
              <a:rPr lang="en-US" sz="2400">
                <a:solidFill>
                  <a:srgbClr val="7F7F7F"/>
                </a:solidFill>
                <a:latin typeface="Raleway"/>
                <a:ea typeface="Raleway"/>
                <a:cs typeface="Raleway"/>
                <a:sym typeface="Raleway"/>
              </a:rPr>
              <a:t>Girls Who Code programs work to </a:t>
            </a:r>
            <a:r>
              <a:rPr lang="en-US" sz="2400">
                <a:solidFill>
                  <a:srgbClr val="CB3124"/>
                </a:solidFill>
                <a:latin typeface="Raleway"/>
                <a:ea typeface="Raleway"/>
                <a:cs typeface="Raleway"/>
                <a:sym typeface="Raleway"/>
              </a:rPr>
              <a:t>inspire</a:t>
            </a:r>
            <a:r>
              <a:rPr lang="en-US" sz="2400">
                <a:solidFill>
                  <a:srgbClr val="7F7F7F"/>
                </a:solidFill>
                <a:latin typeface="Raleway"/>
                <a:ea typeface="Raleway"/>
                <a:cs typeface="Raleway"/>
                <a:sym typeface="Raleway"/>
              </a:rPr>
              <a:t>, </a:t>
            </a:r>
            <a:r>
              <a:rPr lang="en-US" sz="2400">
                <a:solidFill>
                  <a:srgbClr val="CB3124"/>
                </a:solidFill>
                <a:latin typeface="Raleway"/>
                <a:ea typeface="Raleway"/>
                <a:cs typeface="Raleway"/>
                <a:sym typeface="Raleway"/>
              </a:rPr>
              <a:t>educate</a:t>
            </a:r>
            <a:r>
              <a:rPr lang="en-US" sz="2400">
                <a:solidFill>
                  <a:srgbClr val="7F7F7F"/>
                </a:solidFill>
                <a:latin typeface="Raleway"/>
                <a:ea typeface="Raleway"/>
                <a:cs typeface="Raleway"/>
                <a:sym typeface="Raleway"/>
              </a:rPr>
              <a:t>, and </a:t>
            </a:r>
            <a:r>
              <a:rPr lang="en-US" sz="2400">
                <a:solidFill>
                  <a:srgbClr val="CB3124"/>
                </a:solidFill>
                <a:latin typeface="Raleway"/>
                <a:ea typeface="Raleway"/>
                <a:cs typeface="Raleway"/>
                <a:sym typeface="Raleway"/>
              </a:rPr>
              <a:t>equip</a:t>
            </a:r>
            <a:r>
              <a:rPr lang="en-US" sz="2400">
                <a:solidFill>
                  <a:srgbClr val="7F7F7F"/>
                </a:solidFill>
                <a:latin typeface="Raleway"/>
                <a:ea typeface="Raleway"/>
                <a:cs typeface="Raleway"/>
                <a:sym typeface="Raleway"/>
              </a:rPr>
              <a:t> girls with the computing skills to pursue 21st century opportunities.</a:t>
            </a:r>
          </a:p>
        </p:txBody>
      </p:sp>
      <p:pic>
        <p:nvPicPr>
          <p:cNvPr id="212" name="Shape 212"/>
          <p:cNvPicPr preferRelativeResize="0"/>
          <p:nvPr/>
        </p:nvPicPr>
        <p:blipFill rotWithShape="1">
          <a:blip r:embed="rId3">
            <a:alphaModFix/>
          </a:blip>
          <a:srcRect/>
          <a:stretch/>
        </p:blipFill>
        <p:spPr>
          <a:xfrm>
            <a:off x="35280" y="0"/>
            <a:ext cx="1846499" cy="758700"/>
          </a:xfrm>
          <a:prstGeom prst="rect">
            <a:avLst/>
          </a:prstGeom>
          <a:noFill/>
          <a:ln>
            <a:noFill/>
          </a:ln>
        </p:spPr>
      </p:pic>
      <p:pic>
        <p:nvPicPr>
          <p:cNvPr id="213" name="Shape 213"/>
          <p:cNvPicPr preferRelativeResize="0"/>
          <p:nvPr/>
        </p:nvPicPr>
        <p:blipFill>
          <a:blip r:embed="rId4">
            <a:alphaModFix/>
          </a:blip>
          <a:stretch>
            <a:fillRect/>
          </a:stretch>
        </p:blipFill>
        <p:spPr>
          <a:xfrm>
            <a:off x="2665650" y="3460325"/>
            <a:ext cx="3812699" cy="2843625"/>
          </a:xfrm>
          <a:prstGeom prst="rect">
            <a:avLst/>
          </a:prstGeom>
          <a:noFill/>
          <a:ln>
            <a:noFill/>
          </a:ln>
        </p:spPr>
      </p:pic>
      <p:sp>
        <p:nvSpPr>
          <p:cNvPr id="214" name="Shape 214"/>
          <p:cNvSpPr txBox="1">
            <a:spLocks noGrp="1"/>
          </p:cNvSpPr>
          <p:nvPr>
            <p:ph type="ctrTitle"/>
          </p:nvPr>
        </p:nvSpPr>
        <p:spPr>
          <a:xfrm>
            <a:off x="4640150" y="78900"/>
            <a:ext cx="44355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Girls Who Code?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
        <p:cNvGrpSpPr/>
        <p:nvPr/>
      </p:nvGrpSpPr>
      <p:grpSpPr>
        <a:xfrm>
          <a:off x="0" y="0"/>
          <a:ext cx="0" cy="0"/>
          <a:chOff x="0" y="0"/>
          <a:chExt cx="0" cy="0"/>
        </a:xfrm>
      </p:grpSpPr>
      <p:sp>
        <p:nvSpPr>
          <p:cNvPr id="24" name="Shape 24"/>
          <p:cNvSpPr txBox="1">
            <a:spLocks noGrp="1"/>
          </p:cNvSpPr>
          <p:nvPr>
            <p:ph type="subTitle" idx="1"/>
          </p:nvPr>
        </p:nvSpPr>
        <p:spPr>
          <a:xfrm>
            <a:off x="504900" y="1032824"/>
            <a:ext cx="8134200" cy="44790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dk2"/>
              </a:buClr>
              <a:buSzPct val="25000"/>
              <a:buFont typeface="Arial"/>
              <a:buNone/>
            </a:pPr>
            <a:r>
              <a:rPr lang="en-US" sz="3000" b="1" i="0" u="none" strike="noStrike" cap="none" baseline="0" dirty="0">
                <a:solidFill>
                  <a:srgbClr val="3BABA7"/>
                </a:solidFill>
                <a:latin typeface="Raleway"/>
                <a:ea typeface="Raleway"/>
                <a:cs typeface="Raleway"/>
                <a:sym typeface="Raleway"/>
                <a:rtl val="0"/>
              </a:rPr>
              <a:t>Agenda</a:t>
            </a:r>
          </a:p>
          <a:p>
            <a:pPr indent="0" algn="l" rtl="0">
              <a:lnSpc>
                <a:spcPct val="115000"/>
              </a:lnSpc>
              <a:spcBef>
                <a:spcPts val="0"/>
              </a:spcBef>
              <a:buNone/>
            </a:pPr>
            <a:endParaRPr sz="2400" b="1" dirty="0">
              <a:solidFill>
                <a:schemeClr val="dk1"/>
              </a:solidFill>
              <a:highlight>
                <a:srgbClr val="FFFFFF"/>
              </a:highlight>
              <a:latin typeface="Raleway"/>
              <a:ea typeface="Raleway"/>
              <a:cs typeface="Raleway"/>
              <a:sym typeface="Raleway"/>
            </a:endParaRPr>
          </a:p>
          <a:p>
            <a:pPr marL="457200" lvl="0" indent="-381000" algn="l" rtl="0">
              <a:lnSpc>
                <a:spcPct val="115000"/>
              </a:lnSpc>
              <a:spcBef>
                <a:spcPts val="0"/>
              </a:spcBef>
              <a:buClr>
                <a:srgbClr val="666666"/>
              </a:buClr>
              <a:buSzPct val="100000"/>
              <a:buFont typeface="Raleway"/>
              <a:buAutoNum type="romanUcPeriod"/>
            </a:pPr>
            <a:r>
              <a:rPr lang="en-US" sz="2400" dirty="0">
                <a:solidFill>
                  <a:srgbClr val="666666"/>
                </a:solidFill>
                <a:latin typeface="Raleway"/>
                <a:ea typeface="Raleway"/>
                <a:cs typeface="Raleway"/>
                <a:sym typeface="Raleway"/>
              </a:rPr>
              <a:t>Who </a:t>
            </a:r>
            <a:r>
              <a:rPr lang="en-US" sz="2400" dirty="0" smtClean="0">
                <a:solidFill>
                  <a:srgbClr val="666666"/>
                </a:solidFill>
                <a:latin typeface="Raleway"/>
                <a:ea typeface="Raleway"/>
                <a:cs typeface="Raleway"/>
                <a:sym typeface="Raleway"/>
              </a:rPr>
              <a:t>is your teacher?</a:t>
            </a:r>
            <a:endParaRPr lang="en-US" sz="2400" dirty="0">
              <a:solidFill>
                <a:srgbClr val="666666"/>
              </a:solidFill>
              <a:latin typeface="Raleway"/>
              <a:ea typeface="Raleway"/>
              <a:cs typeface="Raleway"/>
              <a:sym typeface="Raleway"/>
            </a:endParaRPr>
          </a:p>
          <a:p>
            <a:pPr marL="457200" lvl="0" indent="-381000" algn="l" rtl="0">
              <a:lnSpc>
                <a:spcPct val="115000"/>
              </a:lnSpc>
              <a:spcBef>
                <a:spcPts val="0"/>
              </a:spcBef>
              <a:buClr>
                <a:srgbClr val="666666"/>
              </a:buClr>
              <a:buSzPct val="100000"/>
              <a:buFont typeface="Raleway"/>
              <a:buAutoNum type="romanUcPeriod"/>
            </a:pPr>
            <a:r>
              <a:rPr lang="en-US" sz="2400" dirty="0" smtClean="0">
                <a:solidFill>
                  <a:srgbClr val="666666"/>
                </a:solidFill>
                <a:latin typeface="Raleway"/>
                <a:ea typeface="Raleway"/>
                <a:cs typeface="Raleway"/>
                <a:sym typeface="Raleway"/>
              </a:rPr>
              <a:t>Research </a:t>
            </a:r>
            <a:r>
              <a:rPr lang="en-US" sz="2400" dirty="0">
                <a:solidFill>
                  <a:srgbClr val="666666"/>
                </a:solidFill>
                <a:latin typeface="Raleway"/>
                <a:ea typeface="Raleway"/>
                <a:cs typeface="Raleway"/>
                <a:sym typeface="Raleway"/>
              </a:rPr>
              <a:t>Survey</a:t>
            </a:r>
          </a:p>
          <a:p>
            <a:pPr marL="457200" lvl="0" indent="-381000" algn="l" rtl="0">
              <a:lnSpc>
                <a:spcPct val="115000"/>
              </a:lnSpc>
              <a:spcBef>
                <a:spcPts val="0"/>
              </a:spcBef>
              <a:buClr>
                <a:srgbClr val="666666"/>
              </a:buClr>
              <a:buSzPct val="100000"/>
              <a:buFont typeface="Raleway"/>
              <a:buAutoNum type="romanUcPeriod"/>
            </a:pPr>
            <a:r>
              <a:rPr lang="en-US" sz="2400" dirty="0">
                <a:solidFill>
                  <a:srgbClr val="666666"/>
                </a:solidFill>
                <a:latin typeface="Raleway"/>
                <a:ea typeface="Raleway"/>
                <a:cs typeface="Raleway"/>
                <a:sym typeface="Raleway"/>
              </a:rPr>
              <a:t>What is Computer Science</a:t>
            </a:r>
          </a:p>
          <a:p>
            <a:pPr marL="457200" lvl="0" indent="-381000" algn="l" rtl="0">
              <a:lnSpc>
                <a:spcPct val="115000"/>
              </a:lnSpc>
              <a:spcBef>
                <a:spcPts val="0"/>
              </a:spcBef>
              <a:buClr>
                <a:srgbClr val="666666"/>
              </a:buClr>
              <a:buSzPct val="100000"/>
              <a:buFont typeface="Raleway"/>
              <a:buAutoNum type="romanUcPeriod"/>
            </a:pPr>
            <a:r>
              <a:rPr lang="en-US" sz="2400" dirty="0">
                <a:solidFill>
                  <a:srgbClr val="666666"/>
                </a:solidFill>
                <a:latin typeface="Raleway"/>
                <a:ea typeface="Raleway"/>
                <a:cs typeface="Raleway"/>
                <a:sym typeface="Raleway"/>
              </a:rPr>
              <a:t>Activity</a:t>
            </a:r>
          </a:p>
          <a:p>
            <a:pPr marL="457200" lvl="0" indent="-381000" algn="l" rtl="0">
              <a:lnSpc>
                <a:spcPct val="115000"/>
              </a:lnSpc>
              <a:spcBef>
                <a:spcPts val="0"/>
              </a:spcBef>
              <a:buClr>
                <a:srgbClr val="666666"/>
              </a:buClr>
              <a:buSzPct val="100000"/>
              <a:buFont typeface="Raleway"/>
              <a:buAutoNum type="romanUcPeriod"/>
            </a:pPr>
            <a:r>
              <a:rPr lang="en-US" sz="2400" dirty="0">
                <a:solidFill>
                  <a:srgbClr val="666666"/>
                </a:solidFill>
                <a:latin typeface="Raleway"/>
                <a:ea typeface="Raleway"/>
                <a:cs typeface="Raleway"/>
                <a:sym typeface="Raleway"/>
              </a:rPr>
              <a:t>What is Girls Who Code?</a:t>
            </a:r>
          </a:p>
          <a:p>
            <a:pPr marL="457200" lvl="0" indent="-381000" algn="l" rtl="0">
              <a:lnSpc>
                <a:spcPct val="115000"/>
              </a:lnSpc>
              <a:spcBef>
                <a:spcPts val="0"/>
              </a:spcBef>
              <a:buClr>
                <a:srgbClr val="666666"/>
              </a:buClr>
              <a:buSzPct val="100000"/>
              <a:buFont typeface="Raleway"/>
              <a:buAutoNum type="romanUcPeriod"/>
            </a:pPr>
            <a:r>
              <a:rPr lang="en-US" sz="2400" dirty="0">
                <a:solidFill>
                  <a:srgbClr val="666666"/>
                </a:solidFill>
                <a:latin typeface="Raleway"/>
                <a:ea typeface="Raleway"/>
                <a:cs typeface="Raleway"/>
                <a:sym typeface="Raleway"/>
              </a:rPr>
              <a:t>What will you do at Girls Who Code</a:t>
            </a:r>
          </a:p>
        </p:txBody>
      </p:sp>
      <p:pic>
        <p:nvPicPr>
          <p:cNvPr id="25" name="Shape 25"/>
          <p:cNvPicPr preferRelativeResize="0"/>
          <p:nvPr/>
        </p:nvPicPr>
        <p:blipFill rotWithShape="1">
          <a:blip r:embed="rId3">
            <a:alphaModFix/>
          </a:blip>
          <a:srcRect/>
          <a:stretch/>
        </p:blipFill>
        <p:spPr>
          <a:xfrm>
            <a:off x="35280" y="0"/>
            <a:ext cx="1846644" cy="75857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Shape 219"/>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220" name="Shape 220"/>
          <p:cNvSpPr txBox="1">
            <a:spLocks noGrp="1"/>
          </p:cNvSpPr>
          <p:nvPr>
            <p:ph type="ctrTitle"/>
          </p:nvPr>
        </p:nvSpPr>
        <p:spPr>
          <a:xfrm>
            <a:off x="4640150" y="78900"/>
            <a:ext cx="44355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Girls Who Code?</a:t>
            </a:r>
          </a:p>
        </p:txBody>
      </p:sp>
      <p:sp>
        <p:nvSpPr>
          <p:cNvPr id="221" name="Shape 221"/>
          <p:cNvSpPr txBox="1">
            <a:spLocks noGrp="1"/>
          </p:cNvSpPr>
          <p:nvPr>
            <p:ph type="subTitle" idx="1"/>
          </p:nvPr>
        </p:nvSpPr>
        <p:spPr>
          <a:xfrm>
            <a:off x="685800" y="2017800"/>
            <a:ext cx="7772400" cy="2274900"/>
          </a:xfrm>
          <a:prstGeom prst="rect">
            <a:avLst/>
          </a:prstGeom>
        </p:spPr>
        <p:txBody>
          <a:bodyPr lIns="91425" tIns="91425" rIns="91425" bIns="91425" anchor="t" anchorCtr="0">
            <a:noAutofit/>
          </a:bodyPr>
          <a:lstStyle/>
          <a:p>
            <a:pPr indent="0" rtl="0">
              <a:lnSpc>
                <a:spcPct val="115000"/>
              </a:lnSpc>
              <a:spcBef>
                <a:spcPts val="0"/>
              </a:spcBef>
              <a:buNone/>
            </a:pPr>
            <a:r>
              <a:rPr lang="en-US" sz="3000" dirty="0">
                <a:solidFill>
                  <a:srgbClr val="CB3124"/>
                </a:solidFill>
                <a:latin typeface="Raleway"/>
                <a:ea typeface="Raleway"/>
                <a:cs typeface="Raleway"/>
                <a:sym typeface="Raleway"/>
              </a:rPr>
              <a:t>Girls Who Code Welcome Video</a:t>
            </a:r>
          </a:p>
          <a:p>
            <a:pPr lvl="0" indent="0" rtl="0">
              <a:lnSpc>
                <a:spcPct val="115000"/>
              </a:lnSpc>
              <a:spcBef>
                <a:spcPts val="0"/>
              </a:spcBef>
              <a:buNone/>
            </a:pPr>
            <a:endParaRPr sz="3000" dirty="0">
              <a:solidFill>
                <a:srgbClr val="CB3124"/>
              </a:solidFill>
              <a:latin typeface="Raleway"/>
              <a:ea typeface="Raleway"/>
              <a:cs typeface="Raleway"/>
              <a:sym typeface="Raleway"/>
            </a:endParaRPr>
          </a:p>
          <a:p>
            <a:pPr lvl="0" indent="0" rtl="0">
              <a:lnSpc>
                <a:spcPct val="115000"/>
              </a:lnSpc>
              <a:spcBef>
                <a:spcPts val="0"/>
              </a:spcBef>
              <a:buNone/>
            </a:pPr>
            <a:r>
              <a:rPr lang="en-US" sz="2400" dirty="0">
                <a:solidFill>
                  <a:srgbClr val="7F7F7F"/>
                </a:solidFill>
                <a:latin typeface="Raleway"/>
                <a:ea typeface="Raleway"/>
                <a:cs typeface="Raleway"/>
                <a:sym typeface="Raleway"/>
              </a:rPr>
              <a:t>Watch the Girls Who Code welcome video </a:t>
            </a:r>
            <a:r>
              <a:rPr lang="en-US" sz="2400" u="sng" dirty="0">
                <a:solidFill>
                  <a:schemeClr val="hlink"/>
                </a:solidFill>
                <a:latin typeface="Raleway"/>
                <a:ea typeface="Raleway"/>
                <a:cs typeface="Raleway"/>
                <a:sym typeface="Raleway"/>
                <a:hlinkClick r:id="rId4"/>
              </a:rPr>
              <a:t>here</a:t>
            </a:r>
            <a:r>
              <a:rPr lang="en-US" sz="2400" dirty="0">
                <a:solidFill>
                  <a:srgbClr val="7F7F7F"/>
                </a:solidFill>
                <a:latin typeface="Raleway"/>
                <a:ea typeface="Raleway"/>
                <a:cs typeface="Raleway"/>
                <a:sym typeface="Raleway"/>
              </a:rPr>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subTitle" idx="1"/>
          </p:nvPr>
        </p:nvSpPr>
        <p:spPr>
          <a:xfrm>
            <a:off x="685800" y="729066"/>
            <a:ext cx="7772400" cy="3652499"/>
          </a:xfrm>
          <a:prstGeom prst="rect">
            <a:avLst/>
          </a:prstGeom>
        </p:spPr>
        <p:txBody>
          <a:bodyPr lIns="91425" tIns="91425" rIns="91425" bIns="91425" anchor="t" anchorCtr="0">
            <a:noAutofit/>
          </a:bodyPr>
          <a:lstStyle/>
          <a:p>
            <a:pPr indent="0" rtl="0">
              <a:lnSpc>
                <a:spcPct val="115000"/>
              </a:lnSpc>
              <a:spcBef>
                <a:spcPts val="0"/>
              </a:spcBef>
              <a:buNone/>
            </a:pPr>
            <a:r>
              <a:rPr lang="en-US" sz="3000">
                <a:solidFill>
                  <a:srgbClr val="CB3124"/>
                </a:solidFill>
                <a:latin typeface="Raleway"/>
                <a:ea typeface="Raleway"/>
                <a:cs typeface="Raleway"/>
                <a:sym typeface="Raleway"/>
              </a:rPr>
              <a:t>The first programmers were women</a:t>
            </a:r>
          </a:p>
          <a:p>
            <a:pPr marL="457200" lvl="0" indent="-355600" algn="l" rtl="0">
              <a:lnSpc>
                <a:spcPct val="115000"/>
              </a:lnSpc>
              <a:spcBef>
                <a:spcPts val="0"/>
              </a:spcBef>
              <a:buClr>
                <a:srgbClr val="7F7F7F"/>
              </a:buClr>
              <a:buSzPct val="100000"/>
              <a:buFont typeface="Raleway"/>
              <a:buChar char="●"/>
            </a:pPr>
            <a:r>
              <a:rPr lang="en-US" sz="2000">
                <a:solidFill>
                  <a:srgbClr val="3BABA7"/>
                </a:solidFill>
                <a:latin typeface="Raleway"/>
                <a:ea typeface="Raleway"/>
                <a:cs typeface="Raleway"/>
                <a:sym typeface="Raleway"/>
              </a:rPr>
              <a:t>Ada Lovelace</a:t>
            </a:r>
            <a:r>
              <a:rPr lang="en-US" sz="2000">
                <a:solidFill>
                  <a:srgbClr val="7F7F7F"/>
                </a:solidFill>
                <a:latin typeface="Raleway"/>
                <a:ea typeface="Raleway"/>
                <a:cs typeface="Raleway"/>
                <a:sym typeface="Raleway"/>
              </a:rPr>
              <a:t> wrote a program for Charles Babbage’s mechanical computer</a:t>
            </a:r>
          </a:p>
          <a:p>
            <a:pPr marL="457200" lvl="0" indent="-355600" algn="l" rtl="0">
              <a:lnSpc>
                <a:spcPct val="115000"/>
              </a:lnSpc>
              <a:spcBef>
                <a:spcPts val="0"/>
              </a:spcBef>
              <a:buClr>
                <a:srgbClr val="7F7F7F"/>
              </a:buClr>
              <a:buSzPct val="100000"/>
              <a:buFont typeface="Raleway"/>
              <a:buChar char="●"/>
            </a:pPr>
            <a:r>
              <a:rPr lang="en-US" sz="2000">
                <a:solidFill>
                  <a:srgbClr val="3BABA7"/>
                </a:solidFill>
                <a:latin typeface="Raleway"/>
                <a:ea typeface="Raleway"/>
                <a:cs typeface="Raleway"/>
                <a:sym typeface="Raleway"/>
              </a:rPr>
              <a:t>Kathleen McNulty Mauchly Antonelli, Jean Jennings Bartik, Frances Snyder Holberton, Marlyn Wescoff Meltzer, Frances Bilas Spence and Ruth Lichterman Teitelbaum </a:t>
            </a:r>
            <a:r>
              <a:rPr lang="en-US" sz="2000">
                <a:solidFill>
                  <a:srgbClr val="7F7F7F"/>
                </a:solidFill>
                <a:latin typeface="Raleway"/>
                <a:ea typeface="Raleway"/>
                <a:cs typeface="Raleway"/>
                <a:sym typeface="Raleway"/>
              </a:rPr>
              <a:t>programmed the ENIAC, the first electronic computer. </a:t>
            </a:r>
          </a:p>
          <a:p>
            <a:pPr marL="457200" lvl="0" indent="-355600" algn="l" rtl="0">
              <a:lnSpc>
                <a:spcPct val="115000"/>
              </a:lnSpc>
              <a:spcBef>
                <a:spcPts val="0"/>
              </a:spcBef>
              <a:buClr>
                <a:srgbClr val="7F7F7F"/>
              </a:buClr>
              <a:buSzPct val="100000"/>
              <a:buFont typeface="Raleway"/>
              <a:buChar char="●"/>
            </a:pPr>
            <a:r>
              <a:rPr lang="en-US" sz="2000">
                <a:solidFill>
                  <a:srgbClr val="3BABA7"/>
                </a:solidFill>
                <a:latin typeface="Raleway"/>
                <a:ea typeface="Raleway"/>
                <a:cs typeface="Raleway"/>
                <a:sym typeface="Raleway"/>
              </a:rPr>
              <a:t>Grace Hopper </a:t>
            </a:r>
            <a:r>
              <a:rPr lang="en-US" sz="2000">
                <a:solidFill>
                  <a:srgbClr val="7F7F7F"/>
                </a:solidFill>
                <a:latin typeface="Raleway"/>
                <a:ea typeface="Raleway"/>
                <a:cs typeface="Raleway"/>
                <a:sym typeface="Raleway"/>
              </a:rPr>
              <a:t>invented the compiler, which allows us to program in English rather than 1s and 0s</a:t>
            </a:r>
          </a:p>
          <a:p>
            <a:pPr indent="0" algn="just" rtl="0">
              <a:lnSpc>
                <a:spcPct val="115000"/>
              </a:lnSpc>
              <a:spcBef>
                <a:spcPts val="0"/>
              </a:spcBef>
              <a:buNone/>
            </a:pPr>
            <a:endParaRPr sz="1800">
              <a:solidFill>
                <a:srgbClr val="7F7F7F"/>
              </a:solidFill>
              <a:latin typeface="Raleway"/>
              <a:ea typeface="Raleway"/>
              <a:cs typeface="Raleway"/>
              <a:sym typeface="Raleway"/>
            </a:endParaRPr>
          </a:p>
          <a:p>
            <a:pPr lvl="0" indent="0" algn="just" rtl="0">
              <a:lnSpc>
                <a:spcPct val="115000"/>
              </a:lnSpc>
              <a:spcBef>
                <a:spcPts val="0"/>
              </a:spcBef>
              <a:buNone/>
            </a:pPr>
            <a:endParaRPr sz="2400">
              <a:solidFill>
                <a:srgbClr val="7F7F7F"/>
              </a:solidFill>
              <a:latin typeface="Raleway"/>
              <a:ea typeface="Raleway"/>
              <a:cs typeface="Raleway"/>
              <a:sym typeface="Raleway"/>
            </a:endParaRPr>
          </a:p>
        </p:txBody>
      </p:sp>
      <p:pic>
        <p:nvPicPr>
          <p:cNvPr id="227" name="Shape 227"/>
          <p:cNvPicPr preferRelativeResize="0"/>
          <p:nvPr/>
        </p:nvPicPr>
        <p:blipFill rotWithShape="1">
          <a:blip r:embed="rId3">
            <a:alphaModFix/>
          </a:blip>
          <a:srcRect/>
          <a:stretch/>
        </p:blipFill>
        <p:spPr>
          <a:xfrm>
            <a:off x="35280" y="0"/>
            <a:ext cx="1846499" cy="758700"/>
          </a:xfrm>
          <a:prstGeom prst="rect">
            <a:avLst/>
          </a:prstGeom>
          <a:noFill/>
          <a:ln>
            <a:noFill/>
          </a:ln>
        </p:spPr>
      </p:pic>
      <p:pic>
        <p:nvPicPr>
          <p:cNvPr id="228" name="Shape 228"/>
          <p:cNvPicPr preferRelativeResize="0"/>
          <p:nvPr/>
        </p:nvPicPr>
        <p:blipFill>
          <a:blip r:embed="rId4">
            <a:alphaModFix/>
          </a:blip>
          <a:stretch>
            <a:fillRect/>
          </a:stretch>
        </p:blipFill>
        <p:spPr>
          <a:xfrm>
            <a:off x="2636125" y="4395725"/>
            <a:ext cx="3384924" cy="2231925"/>
          </a:xfrm>
          <a:prstGeom prst="rect">
            <a:avLst/>
          </a:prstGeom>
          <a:noFill/>
          <a:ln>
            <a:noFill/>
          </a:ln>
        </p:spPr>
      </p:pic>
      <p:pic>
        <p:nvPicPr>
          <p:cNvPr id="229" name="Shape 229"/>
          <p:cNvPicPr preferRelativeResize="0"/>
          <p:nvPr/>
        </p:nvPicPr>
        <p:blipFill>
          <a:blip r:embed="rId5">
            <a:alphaModFix/>
          </a:blip>
          <a:stretch>
            <a:fillRect/>
          </a:stretch>
        </p:blipFill>
        <p:spPr>
          <a:xfrm>
            <a:off x="823575" y="4430825"/>
            <a:ext cx="1359687" cy="2161749"/>
          </a:xfrm>
          <a:prstGeom prst="rect">
            <a:avLst/>
          </a:prstGeom>
          <a:noFill/>
          <a:ln>
            <a:noFill/>
          </a:ln>
        </p:spPr>
      </p:pic>
      <p:pic>
        <p:nvPicPr>
          <p:cNvPr id="230" name="Shape 230"/>
          <p:cNvPicPr preferRelativeResize="0"/>
          <p:nvPr/>
        </p:nvPicPr>
        <p:blipFill>
          <a:blip r:embed="rId6">
            <a:alphaModFix/>
          </a:blip>
          <a:stretch>
            <a:fillRect/>
          </a:stretch>
        </p:blipFill>
        <p:spPr>
          <a:xfrm>
            <a:off x="6473925" y="4430812"/>
            <a:ext cx="1846500" cy="2161756"/>
          </a:xfrm>
          <a:prstGeom prst="rect">
            <a:avLst/>
          </a:prstGeom>
          <a:noFill/>
          <a:ln>
            <a:noFill/>
          </a:ln>
        </p:spPr>
      </p:pic>
      <p:sp>
        <p:nvSpPr>
          <p:cNvPr id="231" name="Shape 231"/>
          <p:cNvSpPr txBox="1">
            <a:spLocks noGrp="1"/>
          </p:cNvSpPr>
          <p:nvPr>
            <p:ph type="ctrTitle"/>
          </p:nvPr>
        </p:nvSpPr>
        <p:spPr>
          <a:xfrm>
            <a:off x="4640150" y="78900"/>
            <a:ext cx="44355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Girls Who Code?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subTitle" idx="1"/>
          </p:nvPr>
        </p:nvSpPr>
        <p:spPr>
          <a:xfrm>
            <a:off x="685800" y="898552"/>
            <a:ext cx="7772400" cy="2638799"/>
          </a:xfrm>
          <a:prstGeom prst="rect">
            <a:avLst/>
          </a:prstGeom>
        </p:spPr>
        <p:txBody>
          <a:bodyPr lIns="91425" tIns="91425" rIns="91425" bIns="91425" anchor="t" anchorCtr="0">
            <a:noAutofit/>
          </a:bodyPr>
          <a:lstStyle/>
          <a:p>
            <a:pPr lvl="0" indent="0" rtl="0">
              <a:lnSpc>
                <a:spcPct val="115000"/>
              </a:lnSpc>
              <a:spcBef>
                <a:spcPts val="0"/>
              </a:spcBef>
              <a:buNone/>
            </a:pPr>
            <a:r>
              <a:rPr lang="en-US" sz="2400">
                <a:solidFill>
                  <a:srgbClr val="CB3124"/>
                </a:solidFill>
                <a:latin typeface="Raleway"/>
                <a:ea typeface="Raleway"/>
                <a:cs typeface="Raleway"/>
                <a:sym typeface="Raleway"/>
              </a:rPr>
              <a:t>Women now make up a smaller percentage...</a:t>
            </a:r>
          </a:p>
          <a:p>
            <a:pPr marL="457200" lvl="0" indent="-355600" algn="l" rtl="0">
              <a:lnSpc>
                <a:spcPct val="115000"/>
              </a:lnSpc>
              <a:spcBef>
                <a:spcPts val="0"/>
              </a:spcBef>
              <a:buClr>
                <a:srgbClr val="7F7F7F"/>
              </a:buClr>
              <a:buSzPct val="100000"/>
              <a:buFont typeface="Raleway"/>
              <a:buChar char="●"/>
            </a:pPr>
            <a:r>
              <a:rPr lang="en-US" sz="2000">
                <a:solidFill>
                  <a:srgbClr val="7F7F7F"/>
                </a:solidFill>
                <a:latin typeface="Raleway"/>
                <a:ea typeface="Raleway"/>
                <a:cs typeface="Raleway"/>
                <a:sym typeface="Raleway"/>
              </a:rPr>
              <a:t>In 1984, women made up 37% of CS majors, now women are down to 17%</a:t>
            </a:r>
          </a:p>
          <a:p>
            <a:pPr marL="457200" lvl="0" indent="-355600" algn="l" rtl="0">
              <a:lnSpc>
                <a:spcPct val="115000"/>
              </a:lnSpc>
              <a:spcBef>
                <a:spcPts val="0"/>
              </a:spcBef>
              <a:buClr>
                <a:srgbClr val="7F7F7F"/>
              </a:buClr>
              <a:buSzPct val="100000"/>
              <a:buFont typeface="Raleway"/>
              <a:buChar char="●"/>
            </a:pPr>
            <a:r>
              <a:rPr lang="en-US" sz="2000">
                <a:solidFill>
                  <a:srgbClr val="7F7F7F"/>
                </a:solidFill>
                <a:latin typeface="Raleway"/>
                <a:ea typeface="Raleway"/>
                <a:cs typeface="Raleway"/>
                <a:sym typeface="Raleway"/>
              </a:rPr>
              <a:t>Only 10% of high schools teach CS, but of programmers with CS Majors at Google 95% had studied CS before college.</a:t>
            </a:r>
          </a:p>
        </p:txBody>
      </p:sp>
      <p:pic>
        <p:nvPicPr>
          <p:cNvPr id="237" name="Shape 237"/>
          <p:cNvPicPr preferRelativeResize="0"/>
          <p:nvPr/>
        </p:nvPicPr>
        <p:blipFill rotWithShape="1">
          <a:blip r:embed="rId3">
            <a:alphaModFix/>
          </a:blip>
          <a:srcRect/>
          <a:stretch/>
        </p:blipFill>
        <p:spPr>
          <a:xfrm>
            <a:off x="35280" y="0"/>
            <a:ext cx="1846499" cy="758700"/>
          </a:xfrm>
          <a:prstGeom prst="rect">
            <a:avLst/>
          </a:prstGeom>
          <a:noFill/>
          <a:ln>
            <a:noFill/>
          </a:ln>
        </p:spPr>
      </p:pic>
      <p:pic>
        <p:nvPicPr>
          <p:cNvPr id="238" name="Shape 238"/>
          <p:cNvPicPr preferRelativeResize="0"/>
          <p:nvPr/>
        </p:nvPicPr>
        <p:blipFill>
          <a:blip r:embed="rId4">
            <a:alphaModFix/>
          </a:blip>
          <a:stretch>
            <a:fillRect/>
          </a:stretch>
        </p:blipFill>
        <p:spPr>
          <a:xfrm>
            <a:off x="1740349" y="3116775"/>
            <a:ext cx="5663299" cy="3291674"/>
          </a:xfrm>
          <a:prstGeom prst="rect">
            <a:avLst/>
          </a:prstGeom>
          <a:noFill/>
          <a:ln>
            <a:noFill/>
          </a:ln>
        </p:spPr>
      </p:pic>
      <p:sp>
        <p:nvSpPr>
          <p:cNvPr id="239" name="Shape 239"/>
          <p:cNvSpPr txBox="1">
            <a:spLocks noGrp="1"/>
          </p:cNvSpPr>
          <p:nvPr>
            <p:ph type="ctrTitle"/>
          </p:nvPr>
        </p:nvSpPr>
        <p:spPr>
          <a:xfrm>
            <a:off x="4640150" y="78900"/>
            <a:ext cx="44355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Girls Who Code?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subTitle" idx="1"/>
          </p:nvPr>
        </p:nvSpPr>
        <p:spPr>
          <a:xfrm>
            <a:off x="685800" y="758707"/>
            <a:ext cx="7772400" cy="5615399"/>
          </a:xfrm>
          <a:prstGeom prst="rect">
            <a:avLst/>
          </a:prstGeom>
        </p:spPr>
        <p:txBody>
          <a:bodyPr lIns="91425" tIns="91425" rIns="91425" bIns="91425" anchor="t" anchorCtr="0">
            <a:noAutofit/>
          </a:bodyPr>
          <a:lstStyle/>
          <a:p>
            <a:pPr lvl="0" indent="0" rtl="0">
              <a:lnSpc>
                <a:spcPct val="115000"/>
              </a:lnSpc>
              <a:spcBef>
                <a:spcPts val="0"/>
              </a:spcBef>
              <a:buNone/>
            </a:pPr>
            <a:r>
              <a:rPr lang="en-US" sz="3000">
                <a:solidFill>
                  <a:srgbClr val="CB3124"/>
                </a:solidFill>
                <a:latin typeface="Raleway"/>
                <a:ea typeface="Raleway"/>
                <a:cs typeface="Raleway"/>
                <a:sym typeface="Raleway"/>
              </a:rPr>
              <a:t>Stereotype Threat</a:t>
            </a:r>
          </a:p>
          <a:p>
            <a:pPr lvl="0" indent="0" algn="l" rtl="0">
              <a:lnSpc>
                <a:spcPct val="115000"/>
              </a:lnSpc>
              <a:spcBef>
                <a:spcPts val="0"/>
              </a:spcBef>
              <a:buNone/>
            </a:pPr>
            <a:endParaRPr sz="2000">
              <a:solidFill>
                <a:srgbClr val="3BABA7"/>
              </a:solidFill>
              <a:latin typeface="Raleway"/>
              <a:ea typeface="Raleway"/>
              <a:cs typeface="Raleway"/>
              <a:sym typeface="Raleway"/>
            </a:endParaRPr>
          </a:p>
          <a:p>
            <a:pPr marL="457200" lvl="0" indent="-355600" algn="l" rtl="0">
              <a:lnSpc>
                <a:spcPct val="115000"/>
              </a:lnSpc>
              <a:spcBef>
                <a:spcPts val="0"/>
              </a:spcBef>
              <a:buClr>
                <a:srgbClr val="7F7F7F"/>
              </a:buClr>
              <a:buSzPct val="100000"/>
              <a:buFont typeface="Raleway"/>
              <a:buChar char="●"/>
            </a:pPr>
            <a:r>
              <a:rPr lang="en-US" sz="2000">
                <a:solidFill>
                  <a:srgbClr val="3BABA7"/>
                </a:solidFill>
                <a:latin typeface="Raleway"/>
                <a:ea typeface="Raleway"/>
                <a:cs typeface="Raleway"/>
                <a:sym typeface="Raleway"/>
              </a:rPr>
              <a:t>What it is? </a:t>
            </a:r>
            <a:r>
              <a:rPr lang="en-US" sz="2000">
                <a:solidFill>
                  <a:srgbClr val="7F7F7F"/>
                </a:solidFill>
                <a:latin typeface="Raleway"/>
                <a:ea typeface="Raleway"/>
                <a:cs typeface="Raleway"/>
                <a:sym typeface="Raleway"/>
              </a:rPr>
              <a:t>The threat of being at risk of confirming--as self-characteristic--a negative stereotype about one's group</a:t>
            </a:r>
          </a:p>
          <a:p>
            <a:pPr marL="457200" lvl="0" indent="-355600" algn="l" rtl="0">
              <a:lnSpc>
                <a:spcPct val="115000"/>
              </a:lnSpc>
              <a:spcBef>
                <a:spcPts val="0"/>
              </a:spcBef>
              <a:buClr>
                <a:srgbClr val="7F7F7F"/>
              </a:buClr>
              <a:buSzPct val="100000"/>
              <a:buFont typeface="Raleway"/>
              <a:buChar char="●"/>
            </a:pPr>
            <a:r>
              <a:rPr lang="en-US" sz="2000">
                <a:solidFill>
                  <a:srgbClr val="3BABA7"/>
                </a:solidFill>
                <a:latin typeface="Raleway"/>
                <a:ea typeface="Raleway"/>
                <a:cs typeface="Raleway"/>
                <a:sym typeface="Raleway"/>
              </a:rPr>
              <a:t>How can it affect us? </a:t>
            </a:r>
            <a:r>
              <a:rPr lang="en-US" sz="2000">
                <a:solidFill>
                  <a:srgbClr val="7F7F7F"/>
                </a:solidFill>
                <a:latin typeface="Raleway"/>
                <a:ea typeface="Raleway"/>
                <a:cs typeface="Raleway"/>
                <a:sym typeface="Raleway"/>
              </a:rPr>
              <a:t>Feeling stereotyped can be a huge source of social stress.</a:t>
            </a:r>
          </a:p>
          <a:p>
            <a:pPr marL="457200" lvl="0" indent="-355600" algn="l" rtl="0">
              <a:lnSpc>
                <a:spcPct val="115000"/>
              </a:lnSpc>
              <a:spcBef>
                <a:spcPts val="0"/>
              </a:spcBef>
              <a:buClr>
                <a:srgbClr val="3BABA7"/>
              </a:buClr>
              <a:buSzPct val="100000"/>
              <a:buFont typeface="Raleway"/>
              <a:buChar char="●"/>
            </a:pPr>
            <a:r>
              <a:rPr lang="en-US" sz="2000">
                <a:solidFill>
                  <a:srgbClr val="3BABA7"/>
                </a:solidFill>
                <a:latin typeface="Raleway"/>
                <a:ea typeface="Raleway"/>
                <a:cs typeface="Raleway"/>
                <a:sym typeface="Raleway"/>
              </a:rPr>
              <a:t>Who is stereotyped?</a:t>
            </a:r>
          </a:p>
          <a:p>
            <a:pPr marL="914400" lvl="1" indent="-355600" algn="l" rtl="0">
              <a:lnSpc>
                <a:spcPct val="115000"/>
              </a:lnSpc>
              <a:spcBef>
                <a:spcPts val="0"/>
              </a:spcBef>
              <a:buClr>
                <a:srgbClr val="7F7F7F"/>
              </a:buClr>
              <a:buSzPct val="100000"/>
              <a:buFont typeface="Raleway"/>
              <a:buChar char="○"/>
            </a:pPr>
            <a:r>
              <a:rPr lang="en-US" sz="2000">
                <a:solidFill>
                  <a:srgbClr val="7F7F7F"/>
                </a:solidFill>
                <a:latin typeface="Raleway"/>
                <a:ea typeface="Raleway"/>
                <a:cs typeface="Raleway"/>
                <a:sym typeface="Raleway"/>
              </a:rPr>
              <a:t>We’re all at risk for being stereotyped!</a:t>
            </a:r>
          </a:p>
          <a:p>
            <a:pPr marL="457200" lvl="0" indent="-355600" algn="l" rtl="0">
              <a:lnSpc>
                <a:spcPct val="115000"/>
              </a:lnSpc>
              <a:spcBef>
                <a:spcPts val="0"/>
              </a:spcBef>
              <a:buClr>
                <a:srgbClr val="FF67AD"/>
              </a:buClr>
              <a:buSzPct val="100000"/>
              <a:buFont typeface="Raleway"/>
              <a:buChar char="●"/>
            </a:pPr>
            <a:r>
              <a:rPr lang="en-US" sz="2000">
                <a:solidFill>
                  <a:srgbClr val="FF67AD"/>
                </a:solidFill>
                <a:latin typeface="Raleway"/>
                <a:ea typeface="Raleway"/>
                <a:cs typeface="Raleway"/>
                <a:sym typeface="Raleway"/>
              </a:rPr>
              <a:t>If you ever feel these things, know you’re not alone!</a:t>
            </a:r>
          </a:p>
          <a:p>
            <a:pPr marL="457200" lvl="0" indent="-355600" algn="l" rtl="0">
              <a:lnSpc>
                <a:spcPct val="115000"/>
              </a:lnSpc>
              <a:spcBef>
                <a:spcPts val="0"/>
              </a:spcBef>
              <a:buClr>
                <a:srgbClr val="7F7F7F"/>
              </a:buClr>
              <a:buSzPct val="100000"/>
              <a:buFont typeface="Raleway"/>
              <a:buChar char="●"/>
            </a:pPr>
            <a:r>
              <a:rPr lang="en-US" sz="2000">
                <a:solidFill>
                  <a:srgbClr val="7F7F7F"/>
                </a:solidFill>
                <a:latin typeface="Raleway"/>
                <a:ea typeface="Raleway"/>
                <a:cs typeface="Raleway"/>
                <a:sym typeface="Raleway"/>
              </a:rPr>
              <a:t>The fewer people you identify with in a group, the more stereotype threat might affect you</a:t>
            </a:r>
          </a:p>
        </p:txBody>
      </p:sp>
      <p:pic>
        <p:nvPicPr>
          <p:cNvPr id="245" name="Shape 245"/>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246" name="Shape 246"/>
          <p:cNvSpPr txBox="1">
            <a:spLocks noGrp="1"/>
          </p:cNvSpPr>
          <p:nvPr>
            <p:ph type="ctrTitle"/>
          </p:nvPr>
        </p:nvSpPr>
        <p:spPr>
          <a:xfrm>
            <a:off x="4640150" y="78900"/>
            <a:ext cx="44355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Girls Who Code?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subTitle" idx="1"/>
          </p:nvPr>
        </p:nvSpPr>
        <p:spPr>
          <a:xfrm>
            <a:off x="685800" y="1155750"/>
            <a:ext cx="7772400" cy="4546499"/>
          </a:xfrm>
          <a:prstGeom prst="rect">
            <a:avLst/>
          </a:prstGeom>
        </p:spPr>
        <p:txBody>
          <a:bodyPr lIns="91425" tIns="91425" rIns="91425" bIns="91425" anchor="t" anchorCtr="0">
            <a:noAutofit/>
          </a:bodyPr>
          <a:lstStyle/>
          <a:p>
            <a:pPr lvl="0" indent="0" rtl="0">
              <a:lnSpc>
                <a:spcPct val="115000"/>
              </a:lnSpc>
              <a:spcBef>
                <a:spcPts val="0"/>
              </a:spcBef>
              <a:buNone/>
            </a:pPr>
            <a:r>
              <a:rPr lang="en-US" sz="3000">
                <a:solidFill>
                  <a:srgbClr val="CB3124"/>
                </a:solidFill>
                <a:latin typeface="Raleway"/>
                <a:ea typeface="Raleway"/>
                <a:cs typeface="Raleway"/>
                <a:sym typeface="Raleway"/>
              </a:rPr>
              <a:t>Impostor Syndrome</a:t>
            </a:r>
          </a:p>
          <a:p>
            <a:pPr marL="457200" lvl="0" indent="-355600" algn="l" rtl="0">
              <a:lnSpc>
                <a:spcPct val="115000"/>
              </a:lnSpc>
              <a:spcBef>
                <a:spcPts val="0"/>
              </a:spcBef>
              <a:buClr>
                <a:srgbClr val="7F7F7F"/>
              </a:buClr>
              <a:buSzPct val="100000"/>
              <a:buFont typeface="Raleway"/>
              <a:buChar char="●"/>
            </a:pPr>
            <a:r>
              <a:rPr lang="en-US" sz="2000">
                <a:solidFill>
                  <a:srgbClr val="7F7F7F"/>
                </a:solidFill>
                <a:latin typeface="Raleway"/>
                <a:ea typeface="Raleway"/>
                <a:cs typeface="Raleway"/>
                <a:sym typeface="Raleway"/>
              </a:rPr>
              <a:t>Feeling “not good enough” despite evidence of otherwise.</a:t>
            </a:r>
          </a:p>
          <a:p>
            <a:pPr lvl="0" indent="0" algn="l" rtl="0">
              <a:lnSpc>
                <a:spcPct val="115000"/>
              </a:lnSpc>
              <a:spcBef>
                <a:spcPts val="0"/>
              </a:spcBef>
              <a:buNone/>
            </a:pPr>
            <a:endParaRPr sz="2000">
              <a:solidFill>
                <a:srgbClr val="7F7F7F"/>
              </a:solidFill>
              <a:latin typeface="Raleway"/>
              <a:ea typeface="Raleway"/>
              <a:cs typeface="Raleway"/>
              <a:sym typeface="Raleway"/>
            </a:endParaRPr>
          </a:p>
          <a:p>
            <a:pPr marL="457200" lvl="0" indent="-355600" algn="l" rtl="0">
              <a:lnSpc>
                <a:spcPct val="115000"/>
              </a:lnSpc>
              <a:spcBef>
                <a:spcPts val="0"/>
              </a:spcBef>
              <a:buClr>
                <a:srgbClr val="7F7F7F"/>
              </a:buClr>
              <a:buSzPct val="100000"/>
              <a:buFont typeface="Raleway"/>
              <a:buChar char="●"/>
            </a:pPr>
            <a:r>
              <a:rPr lang="en-US" sz="2000">
                <a:solidFill>
                  <a:srgbClr val="7F7F7F"/>
                </a:solidFill>
                <a:latin typeface="Raleway"/>
                <a:ea typeface="Raleway"/>
                <a:cs typeface="Raleway"/>
                <a:sym typeface="Raleway"/>
              </a:rPr>
              <a:t>Usually, people with impostor syndrome have higher expectations for themselves than others.</a:t>
            </a:r>
          </a:p>
          <a:p>
            <a:pPr lvl="0" indent="0" algn="l" rtl="0">
              <a:lnSpc>
                <a:spcPct val="115000"/>
              </a:lnSpc>
              <a:spcBef>
                <a:spcPts val="0"/>
              </a:spcBef>
              <a:buNone/>
            </a:pPr>
            <a:endParaRPr sz="2000">
              <a:solidFill>
                <a:srgbClr val="7F7F7F"/>
              </a:solidFill>
              <a:latin typeface="Raleway"/>
              <a:ea typeface="Raleway"/>
              <a:cs typeface="Raleway"/>
              <a:sym typeface="Raleway"/>
            </a:endParaRPr>
          </a:p>
          <a:p>
            <a:pPr marL="457200" lvl="0" indent="-355600" algn="l" rtl="0">
              <a:lnSpc>
                <a:spcPct val="115000"/>
              </a:lnSpc>
              <a:spcBef>
                <a:spcPts val="0"/>
              </a:spcBef>
              <a:buClr>
                <a:srgbClr val="3BABA7"/>
              </a:buClr>
              <a:buSzPct val="100000"/>
              <a:buFont typeface="Raleway"/>
              <a:buChar char="●"/>
            </a:pPr>
            <a:r>
              <a:rPr lang="en-US" sz="2000">
                <a:solidFill>
                  <a:srgbClr val="3BABA7"/>
                </a:solidFill>
                <a:latin typeface="Raleway"/>
                <a:ea typeface="Raleway"/>
                <a:cs typeface="Raleway"/>
                <a:sym typeface="Raleway"/>
              </a:rPr>
              <a:t>Ways to help get past it</a:t>
            </a:r>
          </a:p>
          <a:p>
            <a:pPr marL="914400" lvl="1" indent="-355600" algn="l" rtl="0">
              <a:lnSpc>
                <a:spcPct val="115000"/>
              </a:lnSpc>
              <a:spcBef>
                <a:spcPts val="0"/>
              </a:spcBef>
              <a:buClr>
                <a:srgbClr val="7F7F7F"/>
              </a:buClr>
              <a:buSzPct val="100000"/>
              <a:buFont typeface="Raleway"/>
              <a:buChar char="○"/>
            </a:pPr>
            <a:r>
              <a:rPr lang="en-US" sz="2000">
                <a:solidFill>
                  <a:srgbClr val="7F7F7F"/>
                </a:solidFill>
                <a:latin typeface="Raleway"/>
                <a:ea typeface="Raleway"/>
                <a:cs typeface="Raleway"/>
                <a:sym typeface="Raleway"/>
              </a:rPr>
              <a:t>If you feel it, recognize it in yourself!</a:t>
            </a:r>
          </a:p>
          <a:p>
            <a:pPr marL="914400" lvl="1" indent="-355600" algn="l" rtl="0">
              <a:lnSpc>
                <a:spcPct val="115000"/>
              </a:lnSpc>
              <a:spcBef>
                <a:spcPts val="0"/>
              </a:spcBef>
              <a:buClr>
                <a:srgbClr val="7F7F7F"/>
              </a:buClr>
              <a:buSzPct val="100000"/>
              <a:buFont typeface="Raleway"/>
              <a:buChar char="○"/>
            </a:pPr>
            <a:r>
              <a:rPr lang="en-US" sz="2000">
                <a:solidFill>
                  <a:srgbClr val="7F7F7F"/>
                </a:solidFill>
                <a:latin typeface="Raleway"/>
                <a:ea typeface="Raleway"/>
                <a:cs typeface="Raleway"/>
                <a:sym typeface="Raleway"/>
              </a:rPr>
              <a:t>Talk about your feelings with others</a:t>
            </a:r>
          </a:p>
          <a:p>
            <a:pPr marL="457200" lvl="0" indent="0" algn="l" rtl="0">
              <a:lnSpc>
                <a:spcPct val="115000"/>
              </a:lnSpc>
              <a:spcBef>
                <a:spcPts val="0"/>
              </a:spcBef>
              <a:buNone/>
            </a:pPr>
            <a:endParaRPr sz="2000">
              <a:solidFill>
                <a:srgbClr val="7F7F7F"/>
              </a:solidFill>
              <a:latin typeface="Raleway"/>
              <a:ea typeface="Raleway"/>
              <a:cs typeface="Raleway"/>
              <a:sym typeface="Raleway"/>
            </a:endParaRPr>
          </a:p>
          <a:p>
            <a:pPr marL="457200" lvl="0" indent="-355600" algn="l" rtl="0">
              <a:lnSpc>
                <a:spcPct val="115000"/>
              </a:lnSpc>
              <a:spcBef>
                <a:spcPts val="0"/>
              </a:spcBef>
              <a:buClr>
                <a:srgbClr val="3BABA7"/>
              </a:buClr>
              <a:buSzPct val="100000"/>
              <a:buFont typeface="Raleway"/>
              <a:buChar char="●"/>
            </a:pPr>
            <a:r>
              <a:rPr lang="en-US" sz="2000">
                <a:solidFill>
                  <a:srgbClr val="3BABA7"/>
                </a:solidFill>
                <a:latin typeface="Raleway"/>
                <a:ea typeface="Raleway"/>
                <a:cs typeface="Raleway"/>
                <a:sym typeface="Raleway"/>
              </a:rPr>
              <a:t>At Girls Who Code, you can find a support network!</a:t>
            </a:r>
          </a:p>
        </p:txBody>
      </p:sp>
      <p:pic>
        <p:nvPicPr>
          <p:cNvPr id="252" name="Shape 252"/>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253" name="Shape 253"/>
          <p:cNvSpPr txBox="1">
            <a:spLocks noGrp="1"/>
          </p:cNvSpPr>
          <p:nvPr>
            <p:ph type="ctrTitle"/>
          </p:nvPr>
        </p:nvSpPr>
        <p:spPr>
          <a:xfrm>
            <a:off x="4640150" y="78900"/>
            <a:ext cx="44355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is Girls Who Code?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subTitle" idx="1"/>
          </p:nvPr>
        </p:nvSpPr>
        <p:spPr>
          <a:xfrm>
            <a:off x="504908" y="2892898"/>
            <a:ext cx="8134200" cy="10722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dk2"/>
              </a:buClr>
              <a:buSzPct val="25000"/>
              <a:buFont typeface="Arial"/>
              <a:buNone/>
            </a:pPr>
            <a:r>
              <a:rPr lang="en-US" sz="4000">
                <a:solidFill>
                  <a:srgbClr val="7F7F7F"/>
                </a:solidFill>
                <a:latin typeface="Raleway"/>
                <a:ea typeface="Raleway"/>
                <a:cs typeface="Raleway"/>
                <a:sym typeface="Raleway"/>
              </a:rPr>
              <a:t>What You’ll Do at Girls Who Code</a:t>
            </a:r>
          </a:p>
        </p:txBody>
      </p:sp>
      <p:pic>
        <p:nvPicPr>
          <p:cNvPr id="295" name="Shape 295"/>
          <p:cNvPicPr preferRelativeResize="0"/>
          <p:nvPr/>
        </p:nvPicPr>
        <p:blipFill rotWithShape="1">
          <a:blip r:embed="rId3">
            <a:alphaModFix/>
          </a:blip>
          <a:srcRect/>
          <a:stretch/>
        </p:blipFill>
        <p:spPr>
          <a:xfrm>
            <a:off x="35280" y="0"/>
            <a:ext cx="1846499" cy="75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301" name="Shape 301"/>
          <p:cNvSpPr txBox="1">
            <a:spLocks noGrp="1"/>
          </p:cNvSpPr>
          <p:nvPr>
            <p:ph type="ctrTitle"/>
          </p:nvPr>
        </p:nvSpPr>
        <p:spPr>
          <a:xfrm>
            <a:off x="3303150" y="78900"/>
            <a:ext cx="56940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You’ll Do at Girls Who Code</a:t>
            </a:r>
          </a:p>
        </p:txBody>
      </p:sp>
      <p:sp>
        <p:nvSpPr>
          <p:cNvPr id="302" name="Shape 302"/>
          <p:cNvSpPr txBox="1">
            <a:spLocks noGrp="1"/>
          </p:cNvSpPr>
          <p:nvPr>
            <p:ph type="subTitle" idx="1"/>
          </p:nvPr>
        </p:nvSpPr>
        <p:spPr>
          <a:xfrm>
            <a:off x="685800" y="1078450"/>
            <a:ext cx="7772400" cy="5004900"/>
          </a:xfrm>
          <a:prstGeom prst="rect">
            <a:avLst/>
          </a:prstGeom>
        </p:spPr>
        <p:txBody>
          <a:bodyPr lIns="91425" tIns="91425" rIns="91425" bIns="91425" anchor="t" anchorCtr="0">
            <a:noAutofit/>
          </a:bodyPr>
          <a:lstStyle/>
          <a:p>
            <a:pPr marL="457200" lvl="0" indent="-381000" algn="just" rtl="0">
              <a:lnSpc>
                <a:spcPct val="115000"/>
              </a:lnSpc>
              <a:spcBef>
                <a:spcPts val="0"/>
              </a:spcBef>
              <a:buClr>
                <a:srgbClr val="FF67AD"/>
              </a:buClr>
              <a:buSzPct val="100000"/>
              <a:buFont typeface="Raleway"/>
              <a:buChar char="●"/>
            </a:pPr>
            <a:r>
              <a:rPr lang="en-US" sz="2400">
                <a:solidFill>
                  <a:srgbClr val="FF67AD"/>
                </a:solidFill>
                <a:latin typeface="Raleway"/>
                <a:ea typeface="Raleway"/>
                <a:cs typeface="Raleway"/>
                <a:sym typeface="Raleway"/>
              </a:rPr>
              <a:t>Build amazing things!</a:t>
            </a:r>
          </a:p>
          <a:p>
            <a:pPr marL="914400" lvl="1" indent="-381000" algn="just" rtl="0">
              <a:lnSpc>
                <a:spcPct val="115000"/>
              </a:lnSpc>
              <a:spcBef>
                <a:spcPts val="0"/>
              </a:spcBef>
              <a:buClr>
                <a:srgbClr val="7F7F7F"/>
              </a:buClr>
              <a:buSzPct val="100000"/>
              <a:buFont typeface="Raleway"/>
              <a:buChar char="○"/>
            </a:pPr>
            <a:r>
              <a:rPr lang="en-US" sz="2400">
                <a:solidFill>
                  <a:srgbClr val="7F7F7F"/>
                </a:solidFill>
                <a:latin typeface="Raleway"/>
                <a:ea typeface="Raleway"/>
                <a:cs typeface="Raleway"/>
                <a:sym typeface="Raleway"/>
              </a:rPr>
              <a:t>Stories</a:t>
            </a:r>
          </a:p>
          <a:p>
            <a:pPr marL="914400" lvl="1" indent="-381000" algn="just" rtl="0">
              <a:lnSpc>
                <a:spcPct val="115000"/>
              </a:lnSpc>
              <a:spcBef>
                <a:spcPts val="0"/>
              </a:spcBef>
              <a:buClr>
                <a:srgbClr val="7F7F7F"/>
              </a:buClr>
              <a:buSzPct val="100000"/>
              <a:buFont typeface="Raleway"/>
              <a:buChar char="○"/>
            </a:pPr>
            <a:r>
              <a:rPr lang="en-US" sz="2400">
                <a:solidFill>
                  <a:srgbClr val="7F7F7F"/>
                </a:solidFill>
                <a:latin typeface="Raleway"/>
                <a:ea typeface="Raleway"/>
                <a:cs typeface="Raleway"/>
                <a:sym typeface="Raleway"/>
              </a:rPr>
              <a:t>Art</a:t>
            </a:r>
          </a:p>
          <a:p>
            <a:pPr marL="914400" lvl="1" indent="-381000" algn="just" rtl="0">
              <a:lnSpc>
                <a:spcPct val="115000"/>
              </a:lnSpc>
              <a:spcBef>
                <a:spcPts val="0"/>
              </a:spcBef>
              <a:buClr>
                <a:srgbClr val="7F7F7F"/>
              </a:buClr>
              <a:buSzPct val="100000"/>
              <a:buFont typeface="Raleway"/>
              <a:buChar char="○"/>
            </a:pPr>
            <a:r>
              <a:rPr lang="en-US" sz="2400">
                <a:solidFill>
                  <a:srgbClr val="7F7F7F"/>
                </a:solidFill>
                <a:latin typeface="Raleway"/>
                <a:ea typeface="Raleway"/>
                <a:cs typeface="Raleway"/>
                <a:sym typeface="Raleway"/>
              </a:rPr>
              <a:t>Web Pages</a:t>
            </a:r>
          </a:p>
          <a:p>
            <a:pPr marL="914400" lvl="1" indent="-381000" algn="just" rtl="0">
              <a:lnSpc>
                <a:spcPct val="115000"/>
              </a:lnSpc>
              <a:spcBef>
                <a:spcPts val="0"/>
              </a:spcBef>
              <a:buClr>
                <a:srgbClr val="7F7F7F"/>
              </a:buClr>
              <a:buSzPct val="100000"/>
              <a:buFont typeface="Raleway"/>
              <a:buChar char="○"/>
            </a:pPr>
            <a:r>
              <a:rPr lang="en-US" sz="2400">
                <a:solidFill>
                  <a:srgbClr val="7F7F7F"/>
                </a:solidFill>
                <a:latin typeface="Raleway"/>
                <a:ea typeface="Raleway"/>
                <a:cs typeface="Raleway"/>
                <a:sym typeface="Raleway"/>
              </a:rPr>
              <a:t>Mobile apps</a:t>
            </a:r>
          </a:p>
          <a:p>
            <a:pPr marL="914400" lvl="1" indent="-381000" algn="just" rtl="0">
              <a:lnSpc>
                <a:spcPct val="115000"/>
              </a:lnSpc>
              <a:spcBef>
                <a:spcPts val="0"/>
              </a:spcBef>
              <a:buClr>
                <a:srgbClr val="7F7F7F"/>
              </a:buClr>
              <a:buSzPct val="100000"/>
              <a:buFont typeface="Raleway"/>
              <a:buChar char="○"/>
            </a:pPr>
            <a:r>
              <a:rPr lang="en-US" sz="2400">
                <a:solidFill>
                  <a:srgbClr val="7F7F7F"/>
                </a:solidFill>
                <a:latin typeface="Raleway"/>
                <a:ea typeface="Raleway"/>
                <a:cs typeface="Raleway"/>
                <a:sym typeface="Raleway"/>
              </a:rPr>
              <a:t>Video Games</a:t>
            </a:r>
          </a:p>
          <a:p>
            <a:pPr marL="457200" lvl="0" indent="0" algn="just" rtl="0">
              <a:lnSpc>
                <a:spcPct val="115000"/>
              </a:lnSpc>
              <a:spcBef>
                <a:spcPts val="0"/>
              </a:spcBef>
              <a:buNone/>
            </a:pPr>
            <a:endParaRPr sz="2400">
              <a:solidFill>
                <a:srgbClr val="7F7F7F"/>
              </a:solidFill>
              <a:latin typeface="Raleway"/>
              <a:ea typeface="Raleway"/>
              <a:cs typeface="Raleway"/>
              <a:sym typeface="Raleway"/>
            </a:endParaRPr>
          </a:p>
          <a:p>
            <a:pPr marL="457200" lvl="0" indent="-381000" algn="just" rtl="0">
              <a:lnSpc>
                <a:spcPct val="115000"/>
              </a:lnSpc>
              <a:spcBef>
                <a:spcPts val="0"/>
              </a:spcBef>
              <a:buClr>
                <a:srgbClr val="7F7F7F"/>
              </a:buClr>
              <a:buSzPct val="100000"/>
              <a:buFont typeface="Raleway"/>
              <a:buChar char="●"/>
            </a:pPr>
            <a:r>
              <a:rPr lang="en-US" sz="2400">
                <a:solidFill>
                  <a:srgbClr val="7F7F7F"/>
                </a:solidFill>
                <a:latin typeface="Raleway"/>
                <a:ea typeface="Raleway"/>
                <a:cs typeface="Raleway"/>
                <a:sym typeface="Raleway"/>
              </a:rPr>
              <a:t>Get to know awesome people!</a:t>
            </a:r>
          </a:p>
          <a:p>
            <a:pPr lvl="0" indent="0" algn="just" rtl="0">
              <a:lnSpc>
                <a:spcPct val="115000"/>
              </a:lnSpc>
              <a:spcBef>
                <a:spcPts val="0"/>
              </a:spcBef>
              <a:buNone/>
            </a:pPr>
            <a:endParaRPr sz="2400">
              <a:solidFill>
                <a:srgbClr val="7F7F7F"/>
              </a:solidFill>
              <a:latin typeface="Raleway"/>
              <a:ea typeface="Raleway"/>
              <a:cs typeface="Raleway"/>
              <a:sym typeface="Raleway"/>
            </a:endParaRPr>
          </a:p>
          <a:p>
            <a:pPr marL="457200" lvl="0" indent="-381000" algn="just" rtl="0">
              <a:lnSpc>
                <a:spcPct val="115000"/>
              </a:lnSpc>
              <a:spcBef>
                <a:spcPts val="0"/>
              </a:spcBef>
              <a:buClr>
                <a:srgbClr val="7F7F7F"/>
              </a:buClr>
              <a:buSzPct val="100000"/>
              <a:buFont typeface="Raleway"/>
              <a:buChar char="●"/>
            </a:pPr>
            <a:r>
              <a:rPr lang="en-US" sz="2400">
                <a:solidFill>
                  <a:srgbClr val="7F7F7F"/>
                </a:solidFill>
                <a:latin typeface="Raleway"/>
                <a:ea typeface="Raleway"/>
                <a:cs typeface="Raleway"/>
                <a:sym typeface="Raleway"/>
              </a:rPr>
              <a:t>Start your journey towards achieving your dreams!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Shape 307"/>
          <p:cNvPicPr preferRelativeResize="0"/>
          <p:nvPr/>
        </p:nvPicPr>
        <p:blipFill>
          <a:blip r:embed="rId3">
            <a:alphaModFix/>
          </a:blip>
          <a:stretch>
            <a:fillRect/>
          </a:stretch>
        </p:blipFill>
        <p:spPr>
          <a:xfrm>
            <a:off x="862325" y="4035387"/>
            <a:ext cx="2263625" cy="1856175"/>
          </a:xfrm>
          <a:prstGeom prst="rect">
            <a:avLst/>
          </a:prstGeom>
          <a:noFill/>
          <a:ln>
            <a:noFill/>
          </a:ln>
        </p:spPr>
      </p:pic>
      <p:sp>
        <p:nvSpPr>
          <p:cNvPr id="308" name="Shape 308"/>
          <p:cNvSpPr txBox="1">
            <a:spLocks noGrp="1"/>
          </p:cNvSpPr>
          <p:nvPr>
            <p:ph type="title"/>
          </p:nvPr>
        </p:nvSpPr>
        <p:spPr>
          <a:xfrm>
            <a:off x="457200" y="2590625"/>
            <a:ext cx="8229600" cy="1258499"/>
          </a:xfrm>
          <a:prstGeom prst="rect">
            <a:avLst/>
          </a:prstGeom>
        </p:spPr>
        <p:txBody>
          <a:bodyPr lIns="91425" tIns="91425" rIns="91425" bIns="91425" anchor="b" anchorCtr="0">
            <a:noAutofit/>
          </a:bodyPr>
          <a:lstStyle/>
          <a:p>
            <a:pPr lvl="0" algn="ctr" rtl="0">
              <a:spcBef>
                <a:spcPts val="0"/>
              </a:spcBef>
              <a:buNone/>
            </a:pPr>
            <a:r>
              <a:rPr lang="en-US" sz="3400" b="0">
                <a:solidFill>
                  <a:srgbClr val="FF67AD"/>
                </a:solidFill>
                <a:latin typeface="Raleway"/>
                <a:ea typeface="Raleway"/>
                <a:cs typeface="Raleway"/>
                <a:sym typeface="Raleway"/>
              </a:rPr>
              <a:t>You will be learning real programming languages used by software engineers!</a:t>
            </a:r>
          </a:p>
        </p:txBody>
      </p:sp>
      <p:pic>
        <p:nvPicPr>
          <p:cNvPr id="309" name="Shape 309"/>
          <p:cNvPicPr preferRelativeResize="0"/>
          <p:nvPr/>
        </p:nvPicPr>
        <p:blipFill>
          <a:blip r:embed="rId4">
            <a:alphaModFix/>
          </a:blip>
          <a:stretch>
            <a:fillRect/>
          </a:stretch>
        </p:blipFill>
        <p:spPr>
          <a:xfrm>
            <a:off x="927612" y="1240200"/>
            <a:ext cx="3725911" cy="1258499"/>
          </a:xfrm>
          <a:prstGeom prst="rect">
            <a:avLst/>
          </a:prstGeom>
          <a:noFill/>
          <a:ln>
            <a:noFill/>
          </a:ln>
        </p:spPr>
      </p:pic>
      <p:pic>
        <p:nvPicPr>
          <p:cNvPr id="310" name="Shape 310"/>
          <p:cNvPicPr preferRelativeResize="0"/>
          <p:nvPr/>
        </p:nvPicPr>
        <p:blipFill>
          <a:blip r:embed="rId5">
            <a:alphaModFix/>
          </a:blip>
          <a:stretch>
            <a:fillRect/>
          </a:stretch>
        </p:blipFill>
        <p:spPr>
          <a:xfrm>
            <a:off x="6203300" y="974697"/>
            <a:ext cx="1523999" cy="1523999"/>
          </a:xfrm>
          <a:prstGeom prst="rect">
            <a:avLst/>
          </a:prstGeom>
          <a:noFill/>
          <a:ln>
            <a:noFill/>
          </a:ln>
        </p:spPr>
      </p:pic>
      <p:pic>
        <p:nvPicPr>
          <p:cNvPr id="311" name="Shape 311"/>
          <p:cNvPicPr preferRelativeResize="0"/>
          <p:nvPr/>
        </p:nvPicPr>
        <p:blipFill>
          <a:blip r:embed="rId6">
            <a:alphaModFix/>
          </a:blip>
          <a:stretch>
            <a:fillRect/>
          </a:stretch>
        </p:blipFill>
        <p:spPr>
          <a:xfrm>
            <a:off x="6467099" y="4201474"/>
            <a:ext cx="1524000" cy="1524000"/>
          </a:xfrm>
          <a:prstGeom prst="rect">
            <a:avLst/>
          </a:prstGeom>
          <a:noFill/>
          <a:ln>
            <a:noFill/>
          </a:ln>
        </p:spPr>
      </p:pic>
      <p:pic>
        <p:nvPicPr>
          <p:cNvPr id="312" name="Shape 312"/>
          <p:cNvPicPr preferRelativeResize="0"/>
          <p:nvPr/>
        </p:nvPicPr>
        <p:blipFill>
          <a:blip r:embed="rId7">
            <a:alphaModFix/>
          </a:blip>
          <a:stretch>
            <a:fillRect/>
          </a:stretch>
        </p:blipFill>
        <p:spPr>
          <a:xfrm>
            <a:off x="3780550" y="4908650"/>
            <a:ext cx="1771650" cy="1524000"/>
          </a:xfrm>
          <a:prstGeom prst="rect">
            <a:avLst/>
          </a:prstGeom>
          <a:noFill/>
          <a:ln>
            <a:noFill/>
          </a:ln>
        </p:spPr>
      </p:pic>
      <p:pic>
        <p:nvPicPr>
          <p:cNvPr id="313" name="Shape 313"/>
          <p:cNvPicPr preferRelativeResize="0"/>
          <p:nvPr/>
        </p:nvPicPr>
        <p:blipFill rotWithShape="1">
          <a:blip r:embed="rId8">
            <a:alphaModFix/>
          </a:blip>
          <a:srcRect/>
          <a:stretch/>
        </p:blipFill>
        <p:spPr>
          <a:xfrm>
            <a:off x="35274" y="0"/>
            <a:ext cx="2035199" cy="836099"/>
          </a:xfrm>
          <a:prstGeom prst="rect">
            <a:avLst/>
          </a:prstGeom>
          <a:noFill/>
          <a:ln>
            <a:noFill/>
          </a:ln>
        </p:spPr>
      </p:pic>
      <p:sp>
        <p:nvSpPr>
          <p:cNvPr id="314" name="Shape 314"/>
          <p:cNvSpPr txBox="1">
            <a:spLocks noGrp="1"/>
          </p:cNvSpPr>
          <p:nvPr>
            <p:ph type="ctrTitle" idx="2"/>
          </p:nvPr>
        </p:nvSpPr>
        <p:spPr>
          <a:xfrm>
            <a:off x="3303150" y="78900"/>
            <a:ext cx="5694000" cy="600899"/>
          </a:xfrm>
          <a:prstGeom prst="rect">
            <a:avLst/>
          </a:prstGeom>
        </p:spPr>
        <p:txBody>
          <a:bodyPr lIns="91425" tIns="91425" rIns="91425" bIns="91425" anchor="b" anchorCtr="0">
            <a:noAutofit/>
          </a:bodyPr>
          <a:lstStyle/>
          <a:p>
            <a:pPr lvl="0" indent="190500" algn="ctr" rtl="0">
              <a:spcBef>
                <a:spcPts val="0"/>
              </a:spcBef>
              <a:buNone/>
            </a:pPr>
            <a:r>
              <a:rPr lang="en-US" sz="2200" b="0">
                <a:solidFill>
                  <a:srgbClr val="3BABA7"/>
                </a:solidFill>
                <a:latin typeface="Raleway"/>
                <a:ea typeface="Raleway"/>
                <a:cs typeface="Raleway"/>
                <a:sym typeface="Raleway"/>
              </a:rPr>
              <a:t>What You’ll Do at Girls Who Code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subTitle" idx="1"/>
          </p:nvPr>
        </p:nvSpPr>
        <p:spPr>
          <a:xfrm>
            <a:off x="685800" y="933748"/>
            <a:ext cx="7772400" cy="894899"/>
          </a:xfrm>
          <a:prstGeom prst="rect">
            <a:avLst/>
          </a:prstGeom>
        </p:spPr>
        <p:txBody>
          <a:bodyPr lIns="91425" tIns="91425" rIns="91425" bIns="91425" anchor="t" anchorCtr="0">
            <a:noAutofit/>
          </a:bodyPr>
          <a:lstStyle/>
          <a:p>
            <a:pPr lvl="0" indent="0" rtl="0">
              <a:lnSpc>
                <a:spcPct val="115000"/>
              </a:lnSpc>
              <a:spcBef>
                <a:spcPts val="0"/>
              </a:spcBef>
              <a:buNone/>
            </a:pPr>
            <a:r>
              <a:rPr lang="en-US" sz="3000">
                <a:solidFill>
                  <a:srgbClr val="CB3124"/>
                </a:solidFill>
                <a:latin typeface="Raleway"/>
                <a:ea typeface="Raleway"/>
                <a:cs typeface="Raleway"/>
                <a:sym typeface="Raleway"/>
              </a:rPr>
              <a:t>Most importantly, you will build a family. </a:t>
            </a:r>
            <a:r>
              <a:rPr lang="en-US" sz="2400">
                <a:solidFill>
                  <a:srgbClr val="7F7F7F"/>
                </a:solidFill>
                <a:latin typeface="Raleway"/>
                <a:ea typeface="Raleway"/>
                <a:cs typeface="Raleway"/>
                <a:sym typeface="Raleway"/>
              </a:rPr>
              <a:t> </a:t>
            </a:r>
          </a:p>
          <a:p>
            <a:pPr lvl="0" indent="0" rtl="0">
              <a:lnSpc>
                <a:spcPct val="115000"/>
              </a:lnSpc>
              <a:spcBef>
                <a:spcPts val="0"/>
              </a:spcBef>
              <a:buNone/>
            </a:pPr>
            <a:endParaRPr sz="2400">
              <a:solidFill>
                <a:srgbClr val="7F7F7F"/>
              </a:solidFill>
              <a:latin typeface="Raleway"/>
              <a:ea typeface="Raleway"/>
              <a:cs typeface="Raleway"/>
              <a:sym typeface="Raleway"/>
            </a:endParaRPr>
          </a:p>
          <a:p>
            <a:pPr lvl="0" indent="0" rtl="0">
              <a:lnSpc>
                <a:spcPct val="115000"/>
              </a:lnSpc>
              <a:spcBef>
                <a:spcPts val="0"/>
              </a:spcBef>
              <a:buNone/>
            </a:pPr>
            <a:endParaRPr sz="2400">
              <a:solidFill>
                <a:srgbClr val="7F7F7F"/>
              </a:solidFill>
              <a:latin typeface="Raleway"/>
              <a:ea typeface="Raleway"/>
              <a:cs typeface="Raleway"/>
              <a:sym typeface="Raleway"/>
            </a:endParaRPr>
          </a:p>
          <a:p>
            <a:pPr lvl="0" indent="0" rtl="0">
              <a:lnSpc>
                <a:spcPct val="115000"/>
              </a:lnSpc>
              <a:spcBef>
                <a:spcPts val="0"/>
              </a:spcBef>
              <a:buNone/>
            </a:pPr>
            <a:endParaRPr sz="2400">
              <a:solidFill>
                <a:srgbClr val="7F7F7F"/>
              </a:solidFill>
              <a:latin typeface="Raleway"/>
              <a:ea typeface="Raleway"/>
              <a:cs typeface="Raleway"/>
              <a:sym typeface="Raleway"/>
            </a:endParaRPr>
          </a:p>
        </p:txBody>
      </p:sp>
      <p:pic>
        <p:nvPicPr>
          <p:cNvPr id="320" name="Shape 320"/>
          <p:cNvPicPr preferRelativeResize="0"/>
          <p:nvPr/>
        </p:nvPicPr>
        <p:blipFill rotWithShape="1">
          <a:blip r:embed="rId3">
            <a:alphaModFix/>
          </a:blip>
          <a:srcRect/>
          <a:stretch/>
        </p:blipFill>
        <p:spPr>
          <a:xfrm>
            <a:off x="35280" y="0"/>
            <a:ext cx="1846499" cy="758700"/>
          </a:xfrm>
          <a:prstGeom prst="rect">
            <a:avLst/>
          </a:prstGeom>
          <a:noFill/>
          <a:ln>
            <a:noFill/>
          </a:ln>
        </p:spPr>
      </p:pic>
      <p:pic>
        <p:nvPicPr>
          <p:cNvPr id="321" name="Shape 321"/>
          <p:cNvPicPr preferRelativeResize="0"/>
          <p:nvPr/>
        </p:nvPicPr>
        <p:blipFill>
          <a:blip r:embed="rId4">
            <a:alphaModFix/>
          </a:blip>
          <a:stretch>
            <a:fillRect/>
          </a:stretch>
        </p:blipFill>
        <p:spPr>
          <a:xfrm>
            <a:off x="1580685" y="1731000"/>
            <a:ext cx="5982624" cy="4485875"/>
          </a:xfrm>
          <a:prstGeom prst="rect">
            <a:avLst/>
          </a:prstGeom>
          <a:noFill/>
          <a:ln>
            <a:noFill/>
          </a:ln>
        </p:spPr>
      </p:pic>
      <p:sp>
        <p:nvSpPr>
          <p:cNvPr id="322" name="Shape 322"/>
          <p:cNvSpPr txBox="1">
            <a:spLocks noGrp="1"/>
          </p:cNvSpPr>
          <p:nvPr>
            <p:ph type="ctrTitle"/>
          </p:nvPr>
        </p:nvSpPr>
        <p:spPr>
          <a:xfrm>
            <a:off x="3303150" y="78900"/>
            <a:ext cx="56940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You’ll Do at Girls Who Code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328" name="Shape 328"/>
          <p:cNvSpPr txBox="1">
            <a:spLocks noGrp="1"/>
          </p:cNvSpPr>
          <p:nvPr>
            <p:ph type="ctrTitle"/>
          </p:nvPr>
        </p:nvSpPr>
        <p:spPr>
          <a:xfrm>
            <a:off x="3303150" y="78900"/>
            <a:ext cx="56940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What You’ll Do at Girls Who Code</a:t>
            </a:r>
          </a:p>
        </p:txBody>
      </p:sp>
      <p:sp>
        <p:nvSpPr>
          <p:cNvPr id="329" name="Shape 329"/>
          <p:cNvSpPr txBox="1">
            <a:spLocks noGrp="1"/>
          </p:cNvSpPr>
          <p:nvPr>
            <p:ph type="subTitle" idx="1"/>
          </p:nvPr>
        </p:nvSpPr>
        <p:spPr>
          <a:xfrm>
            <a:off x="685800" y="1921799"/>
            <a:ext cx="7772400" cy="3014399"/>
          </a:xfrm>
          <a:prstGeom prst="rect">
            <a:avLst/>
          </a:prstGeom>
        </p:spPr>
        <p:txBody>
          <a:bodyPr lIns="91425" tIns="91425" rIns="91425" bIns="91425" anchor="t" anchorCtr="0">
            <a:noAutofit/>
          </a:bodyPr>
          <a:lstStyle/>
          <a:p>
            <a:pPr indent="0" algn="l" rtl="0">
              <a:lnSpc>
                <a:spcPct val="115000"/>
              </a:lnSpc>
              <a:spcBef>
                <a:spcPts val="0"/>
              </a:spcBef>
              <a:buNone/>
            </a:pPr>
            <a:r>
              <a:rPr lang="en-US" sz="3600">
                <a:solidFill>
                  <a:srgbClr val="7F7F7F"/>
                </a:solidFill>
                <a:latin typeface="Raleway"/>
                <a:ea typeface="Raleway"/>
                <a:cs typeface="Raleway"/>
                <a:sym typeface="Raleway"/>
              </a:rPr>
              <a:t>The people @ </a:t>
            </a:r>
            <a:r>
              <a:rPr lang="en-US" sz="3600">
                <a:solidFill>
                  <a:srgbClr val="FF67AD"/>
                </a:solidFill>
                <a:latin typeface="Raleway"/>
                <a:ea typeface="Raleway"/>
                <a:cs typeface="Raleway"/>
                <a:sym typeface="Raleway"/>
              </a:rPr>
              <a:t>GWC</a:t>
            </a:r>
            <a:r>
              <a:rPr lang="en-US" sz="3600">
                <a:solidFill>
                  <a:srgbClr val="7F7F7F"/>
                </a:solidFill>
                <a:latin typeface="Raleway"/>
                <a:ea typeface="Raleway"/>
                <a:cs typeface="Raleway"/>
                <a:sym typeface="Raleway"/>
              </a:rPr>
              <a:t> can help you find jobs or internships &amp; </a:t>
            </a:r>
          </a:p>
          <a:p>
            <a:pPr lvl="0" indent="0" algn="l" rtl="0">
              <a:lnSpc>
                <a:spcPct val="115000"/>
              </a:lnSpc>
              <a:spcBef>
                <a:spcPts val="0"/>
              </a:spcBef>
              <a:buNone/>
            </a:pPr>
            <a:r>
              <a:rPr lang="en-US" sz="3600">
                <a:solidFill>
                  <a:srgbClr val="FF67AD"/>
                </a:solidFill>
                <a:latin typeface="Raleway"/>
                <a:ea typeface="Raleway"/>
                <a:cs typeface="Raleway"/>
                <a:sym typeface="Raleway"/>
              </a:rPr>
              <a:t>support you </a:t>
            </a:r>
            <a:r>
              <a:rPr lang="en-US" sz="3600">
                <a:solidFill>
                  <a:srgbClr val="7F7F7F"/>
                </a:solidFill>
                <a:latin typeface="Raleway"/>
                <a:ea typeface="Raleway"/>
                <a:cs typeface="Raleway"/>
                <a:sym typeface="Raleway"/>
              </a:rPr>
              <a:t>through your academic and professional development.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Shape 30"/>
          <p:cNvSpPr txBox="1">
            <a:spLocks noGrp="1"/>
          </p:cNvSpPr>
          <p:nvPr>
            <p:ph type="subTitle" idx="1"/>
          </p:nvPr>
        </p:nvSpPr>
        <p:spPr>
          <a:xfrm>
            <a:off x="666274" y="810635"/>
            <a:ext cx="8134200" cy="10722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dk2"/>
              </a:buClr>
              <a:buSzPct val="25000"/>
              <a:buFont typeface="Arial"/>
              <a:buNone/>
            </a:pPr>
            <a:r>
              <a:rPr lang="en-US" sz="4000" dirty="0">
                <a:solidFill>
                  <a:srgbClr val="7F7F7F"/>
                </a:solidFill>
                <a:latin typeface="Raleway"/>
                <a:ea typeface="Raleway"/>
                <a:cs typeface="Raleway"/>
                <a:sym typeface="Raleway"/>
              </a:rPr>
              <a:t>Who </a:t>
            </a:r>
            <a:r>
              <a:rPr lang="en-US" sz="4000" dirty="0" smtClean="0">
                <a:solidFill>
                  <a:srgbClr val="7F7F7F"/>
                </a:solidFill>
                <a:latin typeface="Raleway"/>
                <a:ea typeface="Raleway"/>
                <a:cs typeface="Raleway"/>
                <a:sym typeface="Raleway"/>
              </a:rPr>
              <a:t>is your teacher?</a:t>
            </a:r>
            <a:endParaRPr lang="en-US" sz="4000" dirty="0">
              <a:solidFill>
                <a:srgbClr val="7F7F7F"/>
              </a:solidFill>
              <a:latin typeface="Raleway"/>
              <a:ea typeface="Raleway"/>
              <a:cs typeface="Raleway"/>
              <a:sym typeface="Raleway"/>
            </a:endParaRPr>
          </a:p>
        </p:txBody>
      </p:sp>
      <p:pic>
        <p:nvPicPr>
          <p:cNvPr id="31" name="Shape 31"/>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6" name="TextBox 5"/>
          <p:cNvSpPr txBox="1"/>
          <p:nvPr/>
        </p:nvSpPr>
        <p:spPr>
          <a:xfrm>
            <a:off x="805102" y="2210386"/>
            <a:ext cx="7596061" cy="3539430"/>
          </a:xfrm>
          <a:prstGeom prst="rect">
            <a:avLst/>
          </a:prstGeom>
          <a:noFill/>
        </p:spPr>
        <p:txBody>
          <a:bodyPr wrap="square" rtlCol="0">
            <a:spAutoFit/>
          </a:bodyPr>
          <a:lstStyle/>
          <a:p>
            <a:pPr algn="ctr"/>
            <a:r>
              <a:rPr lang="en-US" sz="3200" dirty="0" smtClean="0">
                <a:latin typeface="Raleway"/>
                <a:cs typeface="Raleway"/>
              </a:rPr>
              <a:t>  </a:t>
            </a:r>
            <a:r>
              <a:rPr lang="en-US" sz="3200" dirty="0" err="1" smtClean="0">
                <a:latin typeface="Raleway"/>
                <a:cs typeface="Raleway"/>
              </a:rPr>
              <a:t>Pradnya</a:t>
            </a:r>
            <a:r>
              <a:rPr lang="en-US" sz="3200" dirty="0" smtClean="0">
                <a:latin typeface="Raleway"/>
                <a:cs typeface="Raleway"/>
              </a:rPr>
              <a:t> </a:t>
            </a:r>
            <a:r>
              <a:rPr lang="en-US" sz="3200" dirty="0" err="1" smtClean="0">
                <a:latin typeface="Raleway"/>
                <a:cs typeface="Raleway"/>
              </a:rPr>
              <a:t>Wakchaure</a:t>
            </a:r>
            <a:endParaRPr lang="en-US" sz="3200" dirty="0">
              <a:latin typeface="Raleway"/>
              <a:cs typeface="Raleway"/>
            </a:endParaRPr>
          </a:p>
          <a:p>
            <a:pPr algn="ctr"/>
            <a:endParaRPr lang="en-US" sz="3200" dirty="0" smtClean="0">
              <a:latin typeface="Raleway"/>
              <a:cs typeface="Raleway"/>
            </a:endParaRPr>
          </a:p>
          <a:p>
            <a:pPr marL="457200" indent="-457200">
              <a:buFontTx/>
              <a:buChar char="-"/>
            </a:pPr>
            <a:r>
              <a:rPr lang="en-US" sz="3200" dirty="0" smtClean="0">
                <a:latin typeface="Raleway"/>
                <a:cs typeface="Raleway"/>
              </a:rPr>
              <a:t>Software Engineer with </a:t>
            </a:r>
            <a:r>
              <a:rPr lang="en-US" sz="3200" dirty="0" err="1" smtClean="0">
                <a:latin typeface="Raleway"/>
                <a:cs typeface="Raleway"/>
              </a:rPr>
              <a:t>Vidyo</a:t>
            </a:r>
            <a:r>
              <a:rPr lang="en-US" sz="3200" dirty="0" smtClean="0">
                <a:latin typeface="Raleway"/>
                <a:cs typeface="Raleway"/>
              </a:rPr>
              <a:t> Inc.</a:t>
            </a:r>
          </a:p>
          <a:p>
            <a:pPr marL="457200" indent="-457200">
              <a:buFontTx/>
              <a:buChar char="-"/>
            </a:pPr>
            <a:r>
              <a:rPr lang="en-US" sz="3200" dirty="0" smtClean="0">
                <a:latin typeface="Raleway"/>
                <a:cs typeface="Raleway"/>
              </a:rPr>
              <a:t>Masters in Computer Science</a:t>
            </a:r>
          </a:p>
          <a:p>
            <a:r>
              <a:rPr lang="en-US" sz="3200" dirty="0" smtClean="0">
                <a:latin typeface="Raleway"/>
                <a:cs typeface="Raleway"/>
              </a:rPr>
              <a:t>- First program at 13 years old(</a:t>
            </a:r>
            <a:r>
              <a:rPr lang="en-US" sz="2000" dirty="0" smtClean="0">
                <a:latin typeface="Raleway"/>
                <a:cs typeface="Raleway"/>
              </a:rPr>
              <a:t>started at 11</a:t>
            </a:r>
            <a:r>
              <a:rPr lang="en-US" sz="3200" dirty="0" smtClean="0">
                <a:latin typeface="Raleway"/>
                <a:cs typeface="Raleway"/>
              </a:rPr>
              <a:t>)</a:t>
            </a:r>
          </a:p>
          <a:p>
            <a:r>
              <a:rPr lang="en-US" sz="3200" dirty="0" smtClean="0">
                <a:latin typeface="Raleway"/>
                <a:cs typeface="Raleway"/>
              </a:rPr>
              <a:t>- Runs, bakes, loves JavaScript and is      terrible at making </a:t>
            </a:r>
            <a:r>
              <a:rPr lang="en-US" sz="3200" dirty="0" err="1" smtClean="0">
                <a:latin typeface="Raleway"/>
                <a:cs typeface="Raleway"/>
              </a:rPr>
              <a:t>powerpoint</a:t>
            </a:r>
            <a:r>
              <a:rPr lang="en-US" sz="3200" dirty="0" smtClean="0">
                <a:latin typeface="Raleway"/>
                <a:cs typeface="Raleway"/>
              </a:rPr>
              <a:t> slides.</a:t>
            </a:r>
            <a:endParaRPr lang="en-US" sz="3200" dirty="0">
              <a:latin typeface="Raleway"/>
              <a:cs typeface="Raleway"/>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subTitle" idx="1"/>
          </p:nvPr>
        </p:nvSpPr>
        <p:spPr>
          <a:xfrm>
            <a:off x="252450" y="2892900"/>
            <a:ext cx="8639099" cy="10722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dk2"/>
              </a:buClr>
              <a:buSzPct val="25000"/>
              <a:buFont typeface="Arial"/>
              <a:buNone/>
            </a:pPr>
            <a:r>
              <a:rPr lang="en-US" sz="4000">
                <a:solidFill>
                  <a:srgbClr val="7F7F7F"/>
                </a:solidFill>
                <a:latin typeface="Raleway"/>
                <a:ea typeface="Raleway"/>
                <a:cs typeface="Raleway"/>
                <a:sym typeface="Raleway"/>
              </a:rPr>
              <a:t>Media Release / Parental Consent</a:t>
            </a:r>
          </a:p>
        </p:txBody>
      </p:sp>
      <p:pic>
        <p:nvPicPr>
          <p:cNvPr id="335" name="Shape 335"/>
          <p:cNvPicPr preferRelativeResize="0"/>
          <p:nvPr/>
        </p:nvPicPr>
        <p:blipFill rotWithShape="1">
          <a:blip r:embed="rId3">
            <a:alphaModFix/>
          </a:blip>
          <a:srcRect/>
          <a:stretch/>
        </p:blipFill>
        <p:spPr>
          <a:xfrm>
            <a:off x="35280" y="0"/>
            <a:ext cx="1846499" cy="75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Shape 340"/>
          <p:cNvSpPr txBox="1">
            <a:spLocks noGrp="1"/>
          </p:cNvSpPr>
          <p:nvPr>
            <p:ph type="subTitle" idx="1"/>
          </p:nvPr>
        </p:nvSpPr>
        <p:spPr>
          <a:xfrm>
            <a:off x="685800" y="1243456"/>
            <a:ext cx="7772400" cy="5121600"/>
          </a:xfrm>
          <a:prstGeom prst="rect">
            <a:avLst/>
          </a:prstGeom>
        </p:spPr>
        <p:txBody>
          <a:bodyPr lIns="91425" tIns="91425" rIns="91425" bIns="91425" anchor="t" anchorCtr="0">
            <a:noAutofit/>
          </a:bodyPr>
          <a:lstStyle/>
          <a:p>
            <a:pPr indent="0" algn="l" rtl="0">
              <a:lnSpc>
                <a:spcPct val="115000"/>
              </a:lnSpc>
              <a:spcBef>
                <a:spcPts val="0"/>
              </a:spcBef>
              <a:buNone/>
            </a:pPr>
            <a:r>
              <a:rPr lang="en-US" sz="2400" dirty="0">
                <a:solidFill>
                  <a:srgbClr val="7F7F7F"/>
                </a:solidFill>
                <a:latin typeface="Raleway"/>
                <a:ea typeface="Raleway"/>
                <a:cs typeface="Raleway"/>
                <a:sym typeface="Raleway"/>
              </a:rPr>
              <a:t>You will receive a packet that contains the </a:t>
            </a:r>
          </a:p>
          <a:p>
            <a:pPr indent="0" algn="l" rtl="0">
              <a:lnSpc>
                <a:spcPct val="115000"/>
              </a:lnSpc>
              <a:spcBef>
                <a:spcPts val="0"/>
              </a:spcBef>
              <a:buNone/>
            </a:pPr>
            <a:r>
              <a:rPr lang="en-US" sz="2400" dirty="0">
                <a:solidFill>
                  <a:srgbClr val="3BABA7"/>
                </a:solidFill>
                <a:latin typeface="Raleway"/>
                <a:ea typeface="Raleway"/>
                <a:cs typeface="Raleway"/>
                <a:sym typeface="Raleway"/>
              </a:rPr>
              <a:t>Media Release and Student Enrollment </a:t>
            </a:r>
            <a:r>
              <a:rPr lang="en-US" sz="2400" dirty="0">
                <a:solidFill>
                  <a:srgbClr val="7F7F7F"/>
                </a:solidFill>
                <a:latin typeface="Raleway"/>
                <a:ea typeface="Raleway"/>
                <a:cs typeface="Raleway"/>
                <a:sym typeface="Raleway"/>
              </a:rPr>
              <a:t>forms. </a:t>
            </a:r>
          </a:p>
          <a:p>
            <a:pPr indent="0" algn="l" rtl="0">
              <a:lnSpc>
                <a:spcPct val="115000"/>
              </a:lnSpc>
              <a:spcBef>
                <a:spcPts val="0"/>
              </a:spcBef>
              <a:buNone/>
            </a:pPr>
            <a:endParaRPr sz="2400" dirty="0">
              <a:solidFill>
                <a:srgbClr val="7F7F7F"/>
              </a:solidFill>
              <a:latin typeface="Raleway"/>
              <a:ea typeface="Raleway"/>
              <a:cs typeface="Raleway"/>
              <a:sym typeface="Raleway"/>
            </a:endParaRPr>
          </a:p>
          <a:p>
            <a:pPr indent="0" algn="l" rtl="0">
              <a:lnSpc>
                <a:spcPct val="115000"/>
              </a:lnSpc>
              <a:spcBef>
                <a:spcPts val="0"/>
              </a:spcBef>
              <a:buNone/>
            </a:pPr>
            <a:r>
              <a:rPr lang="en-US" sz="2400" dirty="0">
                <a:solidFill>
                  <a:srgbClr val="7F7F7F"/>
                </a:solidFill>
                <a:latin typeface="Raleway"/>
                <a:ea typeface="Raleway"/>
                <a:cs typeface="Raleway"/>
                <a:sym typeface="Raleway"/>
              </a:rPr>
              <a:t>Please have your parent(s)/guardian(s) visit the webpage (it is included in the packet!) to fill it out</a:t>
            </a:r>
          </a:p>
          <a:p>
            <a:pPr indent="0" algn="l" rtl="0">
              <a:lnSpc>
                <a:spcPct val="115000"/>
              </a:lnSpc>
              <a:spcBef>
                <a:spcPts val="0"/>
              </a:spcBef>
              <a:buNone/>
            </a:pPr>
            <a:endParaRPr sz="2400" dirty="0">
              <a:solidFill>
                <a:srgbClr val="7F7F7F"/>
              </a:solidFill>
              <a:latin typeface="Raleway"/>
              <a:ea typeface="Raleway"/>
              <a:cs typeface="Raleway"/>
              <a:sym typeface="Raleway"/>
            </a:endParaRPr>
          </a:p>
          <a:p>
            <a:pPr indent="0" algn="l" rtl="0">
              <a:lnSpc>
                <a:spcPct val="115000"/>
              </a:lnSpc>
              <a:spcBef>
                <a:spcPts val="0"/>
              </a:spcBef>
              <a:buNone/>
            </a:pPr>
            <a:r>
              <a:rPr lang="en-US" sz="2400" dirty="0">
                <a:solidFill>
                  <a:srgbClr val="7F7F7F"/>
                </a:solidFill>
                <a:latin typeface="Raleway"/>
                <a:ea typeface="Raleway"/>
                <a:cs typeface="Raleway"/>
                <a:sym typeface="Raleway"/>
              </a:rPr>
              <a:t>Ask your family to submit these documents no later than </a:t>
            </a:r>
            <a:r>
              <a:rPr lang="en-US" sz="2400" u="sng" dirty="0">
                <a:solidFill>
                  <a:srgbClr val="FF67AD"/>
                </a:solidFill>
                <a:latin typeface="Raleway"/>
                <a:ea typeface="Raleway"/>
                <a:cs typeface="Raleway"/>
                <a:sym typeface="Raleway"/>
              </a:rPr>
              <a:t>3 days before</a:t>
            </a:r>
            <a:r>
              <a:rPr lang="en-US" sz="2400" dirty="0">
                <a:solidFill>
                  <a:srgbClr val="FF67AD"/>
                </a:solidFill>
                <a:latin typeface="Raleway"/>
                <a:ea typeface="Raleway"/>
                <a:cs typeface="Raleway"/>
                <a:sym typeface="Raleway"/>
              </a:rPr>
              <a:t> </a:t>
            </a:r>
            <a:r>
              <a:rPr lang="en-US" sz="2400" dirty="0">
                <a:solidFill>
                  <a:srgbClr val="7F7F7F"/>
                </a:solidFill>
                <a:latin typeface="Raleway"/>
                <a:ea typeface="Raleway"/>
                <a:cs typeface="Raleway"/>
                <a:sym typeface="Raleway"/>
              </a:rPr>
              <a:t>our next class</a:t>
            </a:r>
          </a:p>
          <a:p>
            <a:pPr indent="0" algn="just" rtl="0">
              <a:lnSpc>
                <a:spcPct val="115000"/>
              </a:lnSpc>
              <a:spcBef>
                <a:spcPts val="0"/>
              </a:spcBef>
              <a:buNone/>
            </a:pPr>
            <a:endParaRPr sz="2400" dirty="0">
              <a:solidFill>
                <a:srgbClr val="7F7F7F"/>
              </a:solidFill>
              <a:latin typeface="Raleway"/>
              <a:ea typeface="Raleway"/>
              <a:cs typeface="Raleway"/>
              <a:sym typeface="Raleway"/>
            </a:endParaRPr>
          </a:p>
          <a:p>
            <a:pPr lvl="0" indent="0" rtl="0">
              <a:lnSpc>
                <a:spcPct val="115000"/>
              </a:lnSpc>
              <a:spcBef>
                <a:spcPts val="0"/>
              </a:spcBef>
              <a:buNone/>
            </a:pPr>
            <a:r>
              <a:rPr lang="en-US" sz="3200" dirty="0" smtClean="0">
                <a:solidFill>
                  <a:srgbClr val="CB3124"/>
                </a:solidFill>
                <a:latin typeface="Raleway"/>
                <a:ea typeface="Raleway"/>
                <a:cs typeface="Raleway"/>
                <a:sym typeface="Raleway"/>
              </a:rPr>
              <a:t>{Wednesday, 21 October 2015 }</a:t>
            </a:r>
            <a:endParaRPr lang="en-US" sz="3200" dirty="0">
              <a:solidFill>
                <a:srgbClr val="CB3124"/>
              </a:solidFill>
              <a:latin typeface="Raleway"/>
              <a:ea typeface="Raleway"/>
              <a:cs typeface="Raleway"/>
              <a:sym typeface="Raleway"/>
            </a:endParaRPr>
          </a:p>
        </p:txBody>
      </p:sp>
      <p:pic>
        <p:nvPicPr>
          <p:cNvPr id="341" name="Shape 341"/>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342" name="Shape 342"/>
          <p:cNvSpPr txBox="1">
            <a:spLocks noGrp="1"/>
          </p:cNvSpPr>
          <p:nvPr>
            <p:ph type="ctrTitle"/>
          </p:nvPr>
        </p:nvSpPr>
        <p:spPr>
          <a:xfrm>
            <a:off x="2941400" y="78900"/>
            <a:ext cx="6055799"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Media Release / Parental Consent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subTitle" idx="1"/>
          </p:nvPr>
        </p:nvSpPr>
        <p:spPr>
          <a:xfrm>
            <a:off x="504908" y="2892898"/>
            <a:ext cx="8134200" cy="10722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dk2"/>
              </a:buClr>
              <a:buSzPct val="25000"/>
              <a:buFont typeface="Arial"/>
              <a:buNone/>
            </a:pPr>
            <a:r>
              <a:rPr lang="en-US" sz="4000">
                <a:solidFill>
                  <a:srgbClr val="7F7F7F"/>
                </a:solidFill>
                <a:latin typeface="Raleway"/>
                <a:ea typeface="Raleway"/>
                <a:cs typeface="Raleway"/>
                <a:sym typeface="Raleway"/>
              </a:rPr>
              <a:t>Closing</a:t>
            </a:r>
          </a:p>
        </p:txBody>
      </p:sp>
      <p:pic>
        <p:nvPicPr>
          <p:cNvPr id="348" name="Shape 348"/>
          <p:cNvPicPr preferRelativeResize="0"/>
          <p:nvPr/>
        </p:nvPicPr>
        <p:blipFill rotWithShape="1">
          <a:blip r:embed="rId3">
            <a:alphaModFix/>
          </a:blip>
          <a:srcRect/>
          <a:stretch/>
        </p:blipFill>
        <p:spPr>
          <a:xfrm>
            <a:off x="35280" y="0"/>
            <a:ext cx="1846499" cy="75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Shape 353"/>
          <p:cNvSpPr txBox="1">
            <a:spLocks noGrp="1"/>
          </p:cNvSpPr>
          <p:nvPr>
            <p:ph type="subTitle" idx="1"/>
          </p:nvPr>
        </p:nvSpPr>
        <p:spPr>
          <a:xfrm>
            <a:off x="685800" y="1091051"/>
            <a:ext cx="7772400" cy="4555799"/>
          </a:xfrm>
          <a:prstGeom prst="rect">
            <a:avLst/>
          </a:prstGeom>
        </p:spPr>
        <p:txBody>
          <a:bodyPr lIns="91425" tIns="91425" rIns="91425" bIns="91425" anchor="t" anchorCtr="0">
            <a:noAutofit/>
          </a:bodyPr>
          <a:lstStyle/>
          <a:p>
            <a:pPr indent="0" algn="just" rtl="0">
              <a:lnSpc>
                <a:spcPct val="115000"/>
              </a:lnSpc>
              <a:spcBef>
                <a:spcPts val="0"/>
              </a:spcBef>
              <a:buNone/>
            </a:pPr>
            <a:r>
              <a:rPr lang="en-US" sz="2200" dirty="0">
                <a:solidFill>
                  <a:srgbClr val="7F7F7F"/>
                </a:solidFill>
                <a:latin typeface="Raleway"/>
                <a:ea typeface="Raleway"/>
                <a:cs typeface="Raleway"/>
                <a:sym typeface="Raleway"/>
              </a:rPr>
              <a:t>Learning is hard! </a:t>
            </a:r>
          </a:p>
          <a:p>
            <a:pPr indent="0" algn="just" rtl="0">
              <a:lnSpc>
                <a:spcPct val="115000"/>
              </a:lnSpc>
              <a:spcBef>
                <a:spcPts val="0"/>
              </a:spcBef>
              <a:buNone/>
            </a:pPr>
            <a:endParaRPr sz="2200" dirty="0">
              <a:solidFill>
                <a:srgbClr val="7F7F7F"/>
              </a:solidFill>
              <a:latin typeface="Raleway"/>
              <a:ea typeface="Raleway"/>
              <a:cs typeface="Raleway"/>
              <a:sym typeface="Raleway"/>
            </a:endParaRPr>
          </a:p>
          <a:p>
            <a:pPr lvl="0" indent="0" algn="just" rtl="0">
              <a:lnSpc>
                <a:spcPct val="115000"/>
              </a:lnSpc>
              <a:spcBef>
                <a:spcPts val="0"/>
              </a:spcBef>
              <a:buNone/>
            </a:pPr>
            <a:r>
              <a:rPr lang="en-US" sz="2200" dirty="0">
                <a:solidFill>
                  <a:srgbClr val="7F7F7F"/>
                </a:solidFill>
                <a:latin typeface="Raleway"/>
                <a:ea typeface="Raleway"/>
                <a:cs typeface="Raleway"/>
                <a:sym typeface="Raleway"/>
              </a:rPr>
              <a:t>So learning how to program can be hard, too!</a:t>
            </a:r>
          </a:p>
          <a:p>
            <a:pPr lvl="0" indent="0" algn="just" rtl="0">
              <a:lnSpc>
                <a:spcPct val="115000"/>
              </a:lnSpc>
              <a:spcBef>
                <a:spcPts val="0"/>
              </a:spcBef>
              <a:buNone/>
            </a:pPr>
            <a:endParaRPr sz="2200" dirty="0">
              <a:solidFill>
                <a:srgbClr val="7F7F7F"/>
              </a:solidFill>
              <a:latin typeface="Raleway"/>
              <a:ea typeface="Raleway"/>
              <a:cs typeface="Raleway"/>
              <a:sym typeface="Raleway"/>
            </a:endParaRPr>
          </a:p>
          <a:p>
            <a:pPr lvl="0" indent="0" algn="just" rtl="0">
              <a:lnSpc>
                <a:spcPct val="115000"/>
              </a:lnSpc>
              <a:spcBef>
                <a:spcPts val="0"/>
              </a:spcBef>
              <a:buNone/>
            </a:pPr>
            <a:r>
              <a:rPr lang="en-US" sz="2200" dirty="0">
                <a:solidFill>
                  <a:srgbClr val="FF67AD"/>
                </a:solidFill>
                <a:latin typeface="Raleway"/>
                <a:ea typeface="Raleway"/>
                <a:cs typeface="Raleway"/>
                <a:sym typeface="Raleway"/>
              </a:rPr>
              <a:t>Each person:</a:t>
            </a:r>
          </a:p>
          <a:p>
            <a:pPr marL="457200" lvl="0" indent="-368300" algn="just" rtl="0">
              <a:lnSpc>
                <a:spcPct val="115000"/>
              </a:lnSpc>
              <a:spcBef>
                <a:spcPts val="0"/>
              </a:spcBef>
              <a:buClr>
                <a:srgbClr val="7F7F7F"/>
              </a:buClr>
              <a:buSzPct val="100000"/>
              <a:buFont typeface="Raleway"/>
              <a:buChar char="●"/>
            </a:pPr>
            <a:r>
              <a:rPr lang="en-US" sz="2200" b="1" dirty="0">
                <a:solidFill>
                  <a:srgbClr val="3BABA7"/>
                </a:solidFill>
                <a:latin typeface="Raleway"/>
                <a:ea typeface="Raleway"/>
                <a:cs typeface="Raleway"/>
                <a:sym typeface="Raleway"/>
              </a:rPr>
              <a:t>Share</a:t>
            </a:r>
            <a:r>
              <a:rPr lang="en-US" sz="2200" dirty="0">
                <a:solidFill>
                  <a:srgbClr val="7F7F7F"/>
                </a:solidFill>
                <a:latin typeface="Raleway"/>
                <a:ea typeface="Raleway"/>
                <a:cs typeface="Raleway"/>
                <a:sym typeface="Raleway"/>
              </a:rPr>
              <a:t> one thing you found hard </a:t>
            </a:r>
          </a:p>
          <a:p>
            <a:pPr marL="457200" lvl="0" indent="-368300" algn="just" rtl="0">
              <a:lnSpc>
                <a:spcPct val="115000"/>
              </a:lnSpc>
              <a:spcBef>
                <a:spcPts val="0"/>
              </a:spcBef>
              <a:buClr>
                <a:srgbClr val="7F7F7F"/>
              </a:buClr>
              <a:buSzPct val="100000"/>
              <a:buFont typeface="Raleway"/>
              <a:buChar char="●"/>
            </a:pPr>
            <a:r>
              <a:rPr lang="en-US" sz="2200" dirty="0">
                <a:solidFill>
                  <a:srgbClr val="7F7F7F"/>
                </a:solidFill>
                <a:latin typeface="Raleway"/>
                <a:ea typeface="Raleway"/>
                <a:cs typeface="Raleway"/>
                <a:sym typeface="Raleway"/>
              </a:rPr>
              <a:t>Anyone else who found this hard at one point, too, </a:t>
            </a:r>
            <a:r>
              <a:rPr lang="en-US" sz="2200" b="1" dirty="0">
                <a:solidFill>
                  <a:srgbClr val="3BABA7"/>
                </a:solidFill>
                <a:latin typeface="Raleway"/>
                <a:ea typeface="Raleway"/>
                <a:cs typeface="Raleway"/>
                <a:sym typeface="Raleway"/>
              </a:rPr>
              <a:t>clap</a:t>
            </a:r>
          </a:p>
          <a:p>
            <a:pPr marL="457200" lvl="0" indent="-368300" algn="just" rtl="0">
              <a:lnSpc>
                <a:spcPct val="115000"/>
              </a:lnSpc>
              <a:spcBef>
                <a:spcPts val="0"/>
              </a:spcBef>
              <a:buClr>
                <a:srgbClr val="7F7F7F"/>
              </a:buClr>
              <a:buSzPct val="100000"/>
              <a:buFont typeface="Raleway"/>
              <a:buChar char="●"/>
            </a:pPr>
            <a:r>
              <a:rPr lang="en-US" sz="2200" dirty="0">
                <a:solidFill>
                  <a:srgbClr val="7F7F7F"/>
                </a:solidFill>
                <a:latin typeface="Raleway"/>
                <a:ea typeface="Raleway"/>
                <a:cs typeface="Raleway"/>
                <a:sym typeface="Raleway"/>
              </a:rPr>
              <a:t>Share how you </a:t>
            </a:r>
            <a:r>
              <a:rPr lang="en-US" sz="2200" b="1" dirty="0">
                <a:solidFill>
                  <a:srgbClr val="3BABA7"/>
                </a:solidFill>
                <a:latin typeface="Raleway"/>
                <a:ea typeface="Raleway"/>
                <a:cs typeface="Raleway"/>
                <a:sym typeface="Raleway"/>
              </a:rPr>
              <a:t>overcame</a:t>
            </a:r>
            <a:r>
              <a:rPr lang="en-US" sz="2200" dirty="0">
                <a:solidFill>
                  <a:srgbClr val="7F7F7F"/>
                </a:solidFill>
                <a:latin typeface="Raleway"/>
                <a:ea typeface="Raleway"/>
                <a:cs typeface="Raleway"/>
                <a:sym typeface="Raleway"/>
              </a:rPr>
              <a:t> the hard problem</a:t>
            </a:r>
          </a:p>
        </p:txBody>
      </p:sp>
      <p:pic>
        <p:nvPicPr>
          <p:cNvPr id="354" name="Shape 354"/>
          <p:cNvPicPr preferRelativeResize="0"/>
          <p:nvPr/>
        </p:nvPicPr>
        <p:blipFill rotWithShape="1">
          <a:blip r:embed="rId3">
            <a:alphaModFix/>
          </a:blip>
          <a:srcRect/>
          <a:stretch/>
        </p:blipFill>
        <p:spPr>
          <a:xfrm>
            <a:off x="35280" y="0"/>
            <a:ext cx="1846499" cy="758700"/>
          </a:xfrm>
          <a:prstGeom prst="rect">
            <a:avLst/>
          </a:prstGeom>
          <a:noFill/>
          <a:ln>
            <a:noFill/>
          </a:ln>
        </p:spPr>
      </p:pic>
      <p:sp>
        <p:nvSpPr>
          <p:cNvPr id="355" name="Shape 355"/>
          <p:cNvSpPr txBox="1">
            <a:spLocks noGrp="1"/>
          </p:cNvSpPr>
          <p:nvPr>
            <p:ph type="ctrTitle"/>
          </p:nvPr>
        </p:nvSpPr>
        <p:spPr>
          <a:xfrm>
            <a:off x="7369200" y="78900"/>
            <a:ext cx="1698600" cy="600899"/>
          </a:xfrm>
          <a:prstGeom prst="rect">
            <a:avLst/>
          </a:prstGeom>
        </p:spPr>
        <p:txBody>
          <a:bodyPr lIns="91425" tIns="91425" rIns="91425" bIns="91425" anchor="b" anchorCtr="0">
            <a:noAutofit/>
          </a:bodyPr>
          <a:lstStyle/>
          <a:p>
            <a:pPr lvl="0" indent="190500" rtl="0">
              <a:spcBef>
                <a:spcPts val="0"/>
              </a:spcBef>
              <a:buNone/>
            </a:pPr>
            <a:r>
              <a:rPr lang="en-US" sz="2200">
                <a:solidFill>
                  <a:srgbClr val="3BABA7"/>
                </a:solidFill>
                <a:latin typeface="Raleway"/>
                <a:ea typeface="Raleway"/>
                <a:cs typeface="Raleway"/>
                <a:sym typeface="Raleway"/>
              </a:rPr>
              <a:t>Closing</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subTitle" idx="1"/>
          </p:nvPr>
        </p:nvSpPr>
        <p:spPr>
          <a:xfrm>
            <a:off x="685800" y="2779053"/>
            <a:ext cx="7772400" cy="1299899"/>
          </a:xfrm>
          <a:prstGeom prst="rect">
            <a:avLst/>
          </a:prstGeom>
        </p:spPr>
        <p:txBody>
          <a:bodyPr lIns="91425" tIns="91425" rIns="91425" bIns="91425" anchor="t" anchorCtr="0">
            <a:noAutofit/>
          </a:bodyPr>
          <a:lstStyle/>
          <a:p>
            <a:pPr lvl="0" indent="0" rtl="0">
              <a:lnSpc>
                <a:spcPct val="115000"/>
              </a:lnSpc>
              <a:spcBef>
                <a:spcPts val="0"/>
              </a:spcBef>
              <a:buNone/>
            </a:pPr>
            <a:r>
              <a:rPr lang="en-US" sz="4200">
                <a:solidFill>
                  <a:srgbClr val="CB3124"/>
                </a:solidFill>
                <a:latin typeface="Raleway"/>
                <a:ea typeface="Raleway"/>
                <a:cs typeface="Raleway"/>
                <a:sym typeface="Raleway"/>
              </a:rPr>
              <a:t>It’s going to be awesome!!!!!!</a:t>
            </a:r>
          </a:p>
        </p:txBody>
      </p:sp>
      <p:pic>
        <p:nvPicPr>
          <p:cNvPr id="361" name="Shape 361"/>
          <p:cNvPicPr preferRelativeResize="0"/>
          <p:nvPr/>
        </p:nvPicPr>
        <p:blipFill rotWithShape="1">
          <a:blip r:embed="rId3">
            <a:alphaModFix/>
          </a:blip>
          <a:srcRect/>
          <a:stretch/>
        </p:blipFill>
        <p:spPr>
          <a:xfrm>
            <a:off x="35280" y="0"/>
            <a:ext cx="1846499" cy="75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subTitle" idx="1"/>
          </p:nvPr>
        </p:nvSpPr>
        <p:spPr>
          <a:xfrm>
            <a:off x="685800" y="2779053"/>
            <a:ext cx="7772400" cy="1299899"/>
          </a:xfrm>
          <a:prstGeom prst="rect">
            <a:avLst/>
          </a:prstGeom>
        </p:spPr>
        <p:txBody>
          <a:bodyPr lIns="91425" tIns="91425" rIns="91425" bIns="91425" anchor="t" anchorCtr="0">
            <a:noAutofit/>
          </a:bodyPr>
          <a:lstStyle/>
          <a:p>
            <a:pPr lvl="0" indent="0" rtl="0">
              <a:lnSpc>
                <a:spcPct val="115000"/>
              </a:lnSpc>
              <a:spcBef>
                <a:spcPts val="0"/>
              </a:spcBef>
              <a:buNone/>
            </a:pPr>
            <a:r>
              <a:rPr lang="en-US" sz="4200" dirty="0" smtClean="0">
                <a:solidFill>
                  <a:srgbClr val="CB3124"/>
                </a:solidFill>
                <a:latin typeface="Raleway"/>
                <a:ea typeface="Raleway"/>
                <a:cs typeface="Raleway"/>
                <a:sym typeface="Raleway"/>
              </a:rPr>
              <a:t>Thank you ! </a:t>
            </a:r>
          </a:p>
          <a:p>
            <a:pPr lvl="0" indent="0" rtl="0">
              <a:lnSpc>
                <a:spcPct val="115000"/>
              </a:lnSpc>
              <a:spcBef>
                <a:spcPts val="0"/>
              </a:spcBef>
              <a:buNone/>
            </a:pPr>
            <a:r>
              <a:rPr lang="en-US" sz="4200" dirty="0" smtClean="0">
                <a:solidFill>
                  <a:srgbClr val="CB3124"/>
                </a:solidFill>
                <a:latin typeface="Raleway"/>
                <a:ea typeface="Raleway"/>
                <a:cs typeface="Raleway"/>
                <a:sym typeface="Raleway"/>
              </a:rPr>
              <a:t>Questions ?</a:t>
            </a:r>
            <a:endParaRPr lang="en-US" sz="4200" dirty="0">
              <a:solidFill>
                <a:srgbClr val="CB3124"/>
              </a:solidFill>
              <a:latin typeface="Raleway"/>
              <a:ea typeface="Raleway"/>
              <a:cs typeface="Raleway"/>
              <a:sym typeface="Raleway"/>
            </a:endParaRPr>
          </a:p>
        </p:txBody>
      </p:sp>
      <p:pic>
        <p:nvPicPr>
          <p:cNvPr id="361" name="Shape 361"/>
          <p:cNvPicPr preferRelativeResize="0"/>
          <p:nvPr/>
        </p:nvPicPr>
        <p:blipFill rotWithShape="1">
          <a:blip r:embed="rId3">
            <a:alphaModFix/>
          </a:blip>
          <a:srcRect/>
          <a:stretch/>
        </p:blipFill>
        <p:spPr>
          <a:xfrm>
            <a:off x="35280" y="0"/>
            <a:ext cx="1846499" cy="758700"/>
          </a:xfrm>
          <a:prstGeom prst="rect">
            <a:avLst/>
          </a:prstGeom>
          <a:noFill/>
          <a:ln>
            <a:noFill/>
          </a:ln>
        </p:spPr>
      </p:pic>
    </p:spTree>
    <p:extLst>
      <p:ext uri="{BB962C8B-B14F-4D97-AF65-F5344CB8AC3E}">
        <p14:creationId xmlns:p14="http://schemas.microsoft.com/office/powerpoint/2010/main" val="1413000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err="1" smtClean="0"/>
              <a:t>Vidyo</a:t>
            </a:r>
            <a:endParaRPr lang="en-US" sz="4000" dirty="0"/>
          </a:p>
        </p:txBody>
      </p:sp>
      <p:sp>
        <p:nvSpPr>
          <p:cNvPr id="3" name="Text Placeholder 2"/>
          <p:cNvSpPr>
            <a:spLocks noGrp="1"/>
          </p:cNvSpPr>
          <p:nvPr>
            <p:ph type="body" idx="1"/>
          </p:nvPr>
        </p:nvSpPr>
        <p:spPr/>
        <p:txBody>
          <a:bodyPr/>
          <a:lstStyle/>
          <a:p>
            <a:endParaRPr lang="en-US" dirty="0"/>
          </a:p>
        </p:txBody>
      </p:sp>
      <p:pic>
        <p:nvPicPr>
          <p:cNvPr id="4" name="Picture 3" descr="VidyoPanoram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87500"/>
            <a:ext cx="8229600" cy="4970678"/>
          </a:xfrm>
          <a:prstGeom prst="rect">
            <a:avLst/>
          </a:prstGeom>
        </p:spPr>
      </p:pic>
    </p:spTree>
    <p:extLst>
      <p:ext uri="{BB962C8B-B14F-4D97-AF65-F5344CB8AC3E}">
        <p14:creationId xmlns:p14="http://schemas.microsoft.com/office/powerpoint/2010/main" val="32567717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subTitle" idx="1"/>
          </p:nvPr>
        </p:nvSpPr>
        <p:spPr>
          <a:xfrm>
            <a:off x="504908" y="2892898"/>
            <a:ext cx="8134200" cy="1072200"/>
          </a:xfrm>
          <a:prstGeom prst="rect">
            <a:avLst/>
          </a:prstGeom>
          <a:noFill/>
          <a:ln>
            <a:noFill/>
          </a:ln>
        </p:spPr>
        <p:txBody>
          <a:bodyPr lIns="91425" tIns="91425" rIns="91425" bIns="91425" anchor="t" anchorCtr="0">
            <a:noAutofit/>
          </a:bodyPr>
          <a:lstStyle/>
          <a:p>
            <a:pPr marL="0" marR="0" lvl="0" indent="0" rtl="0">
              <a:lnSpc>
                <a:spcPct val="100000"/>
              </a:lnSpc>
              <a:spcBef>
                <a:spcPts val="0"/>
              </a:spcBef>
              <a:spcAft>
                <a:spcPts val="0"/>
              </a:spcAft>
              <a:buClr>
                <a:schemeClr val="dk2"/>
              </a:buClr>
              <a:buSzPct val="25000"/>
              <a:buFont typeface="Arial"/>
              <a:buNone/>
            </a:pPr>
            <a:r>
              <a:rPr lang="en-US" sz="4000">
                <a:solidFill>
                  <a:srgbClr val="7F7F7F"/>
                </a:solidFill>
                <a:latin typeface="Raleway"/>
                <a:ea typeface="Raleway"/>
                <a:cs typeface="Raleway"/>
                <a:sym typeface="Raleway"/>
              </a:rPr>
              <a:t>Research Survey!</a:t>
            </a:r>
          </a:p>
        </p:txBody>
      </p:sp>
      <p:pic>
        <p:nvPicPr>
          <p:cNvPr id="51" name="Shape 51"/>
          <p:cNvPicPr preferRelativeResize="0"/>
          <p:nvPr/>
        </p:nvPicPr>
        <p:blipFill rotWithShape="1">
          <a:blip r:embed="rId3">
            <a:alphaModFix/>
          </a:blip>
          <a:srcRect/>
          <a:stretch/>
        </p:blipFill>
        <p:spPr>
          <a:xfrm>
            <a:off x="35280" y="0"/>
            <a:ext cx="1846499" cy="75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subTitle" idx="1"/>
          </p:nvPr>
        </p:nvSpPr>
        <p:spPr>
          <a:xfrm>
            <a:off x="504908" y="2892898"/>
            <a:ext cx="8134200" cy="1072200"/>
          </a:xfrm>
          <a:prstGeom prst="rect">
            <a:avLst/>
          </a:prstGeom>
          <a:noFill/>
          <a:ln>
            <a:noFill/>
          </a:ln>
        </p:spPr>
        <p:txBody>
          <a:bodyPr lIns="91425" tIns="91425" rIns="91425" bIns="91425" anchor="t" anchorCtr="0">
            <a:noAutofit/>
          </a:bodyPr>
          <a:lstStyle/>
          <a:p>
            <a:pPr marL="0" marR="0" lvl="0" indent="190500" algn="ctr" rtl="0">
              <a:lnSpc>
                <a:spcPct val="100000"/>
              </a:lnSpc>
              <a:spcBef>
                <a:spcPts val="0"/>
              </a:spcBef>
              <a:spcAft>
                <a:spcPts val="0"/>
              </a:spcAft>
              <a:buClr>
                <a:schemeClr val="dk2"/>
              </a:buClr>
              <a:buSzPct val="25000"/>
              <a:buFont typeface="Arial"/>
              <a:buNone/>
            </a:pPr>
            <a:r>
              <a:rPr lang="en-US" sz="4000">
                <a:solidFill>
                  <a:srgbClr val="7F7F7F"/>
                </a:solidFill>
                <a:latin typeface="Raleway"/>
                <a:ea typeface="Raleway"/>
                <a:cs typeface="Raleway"/>
                <a:sym typeface="Raleway"/>
              </a:rPr>
              <a:t>What is Computer Science?</a:t>
            </a:r>
          </a:p>
        </p:txBody>
      </p:sp>
      <p:pic>
        <p:nvPicPr>
          <p:cNvPr id="57" name="Shape 57"/>
          <p:cNvPicPr preferRelativeResize="0"/>
          <p:nvPr/>
        </p:nvPicPr>
        <p:blipFill rotWithShape="1">
          <a:blip r:embed="rId3">
            <a:alphaModFix/>
          </a:blip>
          <a:srcRect/>
          <a:stretch/>
        </p:blipFill>
        <p:spPr>
          <a:xfrm>
            <a:off x="35280" y="0"/>
            <a:ext cx="1846499" cy="75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4255200" y="78900"/>
            <a:ext cx="4888800" cy="600899"/>
          </a:xfrm>
          <a:prstGeom prst="rect">
            <a:avLst/>
          </a:prstGeom>
        </p:spPr>
        <p:txBody>
          <a:bodyPr lIns="91425" tIns="91425" rIns="91425" bIns="91425" anchor="b" anchorCtr="0">
            <a:noAutofit/>
          </a:bodyPr>
          <a:lstStyle/>
          <a:p>
            <a:pPr lvl="0" indent="190500" rtl="0">
              <a:spcBef>
                <a:spcPts val="0"/>
              </a:spcBef>
              <a:buNone/>
            </a:pPr>
            <a:r>
              <a:rPr lang="en-US" sz="3000" b="1">
                <a:solidFill>
                  <a:srgbClr val="3BABA7"/>
                </a:solidFill>
                <a:latin typeface="Calibri"/>
                <a:ea typeface="Calibri"/>
                <a:cs typeface="Calibri"/>
                <a:sym typeface="Calibri"/>
              </a:rPr>
              <a:t>What is Computer Science?</a:t>
            </a:r>
          </a:p>
        </p:txBody>
      </p:sp>
      <p:sp>
        <p:nvSpPr>
          <p:cNvPr id="63" name="Shape 63"/>
          <p:cNvSpPr txBox="1">
            <a:spLocks noGrp="1"/>
          </p:cNvSpPr>
          <p:nvPr>
            <p:ph type="subTitle" idx="1"/>
          </p:nvPr>
        </p:nvSpPr>
        <p:spPr>
          <a:xfrm>
            <a:off x="685800" y="2981548"/>
            <a:ext cx="7772400" cy="894899"/>
          </a:xfrm>
          <a:prstGeom prst="rect">
            <a:avLst/>
          </a:prstGeom>
        </p:spPr>
        <p:txBody>
          <a:bodyPr lIns="91425" tIns="91425" rIns="91425" bIns="91425" anchor="t" anchorCtr="0">
            <a:noAutofit/>
          </a:bodyPr>
          <a:lstStyle/>
          <a:p>
            <a:pPr lvl="0" indent="0" rtl="0">
              <a:lnSpc>
                <a:spcPct val="115000"/>
              </a:lnSpc>
              <a:spcBef>
                <a:spcPts val="0"/>
              </a:spcBef>
              <a:buNone/>
            </a:pPr>
            <a:r>
              <a:rPr lang="en-US" sz="3600">
                <a:solidFill>
                  <a:srgbClr val="CB3124"/>
                </a:solidFill>
                <a:latin typeface="Raleway"/>
                <a:ea typeface="Raleway"/>
                <a:cs typeface="Raleway"/>
                <a:sym typeface="Raleway"/>
              </a:rPr>
              <a:t>Solving problems with computers!</a:t>
            </a:r>
          </a:p>
        </p:txBody>
      </p:sp>
      <p:pic>
        <p:nvPicPr>
          <p:cNvPr id="64" name="Shape 64"/>
          <p:cNvPicPr preferRelativeResize="0"/>
          <p:nvPr/>
        </p:nvPicPr>
        <p:blipFill rotWithShape="1">
          <a:blip r:embed="rId3">
            <a:alphaModFix/>
          </a:blip>
          <a:srcRect/>
          <a:stretch/>
        </p:blipFill>
        <p:spPr>
          <a:xfrm>
            <a:off x="35280" y="0"/>
            <a:ext cx="1846499" cy="7587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Shape 79"/>
          <p:cNvPicPr preferRelativeResize="0"/>
          <p:nvPr/>
        </p:nvPicPr>
        <p:blipFill rotWithShape="1">
          <a:blip r:embed="rId3">
            <a:alphaModFix/>
          </a:blip>
          <a:srcRect/>
          <a:stretch/>
        </p:blipFill>
        <p:spPr>
          <a:xfrm>
            <a:off x="35280" y="0"/>
            <a:ext cx="1846499" cy="758700"/>
          </a:xfrm>
          <a:prstGeom prst="rect">
            <a:avLst/>
          </a:prstGeom>
          <a:noFill/>
          <a:ln>
            <a:noFill/>
          </a:ln>
        </p:spPr>
      </p:pic>
      <p:pic>
        <p:nvPicPr>
          <p:cNvPr id="80" name="Shape 80"/>
          <p:cNvPicPr preferRelativeResize="0"/>
          <p:nvPr/>
        </p:nvPicPr>
        <p:blipFill>
          <a:blip r:embed="rId4">
            <a:extLst>
              <a:ext uri="{28A0092B-C50C-407E-A947-70E740481C1C}">
                <a14:useLocalDpi xmlns:a14="http://schemas.microsoft.com/office/drawing/2010/main" val="0"/>
              </a:ext>
            </a:extLst>
          </a:blip>
          <a:stretch>
            <a:fillRect/>
          </a:stretch>
        </p:blipFill>
        <p:spPr>
          <a:xfrm>
            <a:off x="599037" y="3560835"/>
            <a:ext cx="2128800" cy="2915338"/>
          </a:xfrm>
          <a:prstGeom prst="rect">
            <a:avLst/>
          </a:prstGeom>
          <a:noFill/>
          <a:ln>
            <a:noFill/>
          </a:ln>
        </p:spPr>
      </p:pic>
      <p:pic>
        <p:nvPicPr>
          <p:cNvPr id="81" name="Shape 81"/>
          <p:cNvPicPr preferRelativeResize="0"/>
          <p:nvPr/>
        </p:nvPicPr>
        <p:blipFill>
          <a:blip r:embed="rId5">
            <a:extLst>
              <a:ext uri="{28A0092B-C50C-407E-A947-70E740481C1C}">
                <a14:useLocalDpi xmlns:a14="http://schemas.microsoft.com/office/drawing/2010/main" val="0"/>
              </a:ext>
            </a:extLst>
          </a:blip>
          <a:stretch>
            <a:fillRect/>
          </a:stretch>
        </p:blipFill>
        <p:spPr>
          <a:xfrm>
            <a:off x="615688" y="2438654"/>
            <a:ext cx="2095500" cy="524425"/>
          </a:xfrm>
          <a:prstGeom prst="rect">
            <a:avLst/>
          </a:prstGeom>
          <a:noFill/>
          <a:ln>
            <a:noFill/>
          </a:ln>
        </p:spPr>
      </p:pic>
      <p:sp>
        <p:nvSpPr>
          <p:cNvPr id="82" name="Shape 82"/>
          <p:cNvSpPr txBox="1"/>
          <p:nvPr/>
        </p:nvSpPr>
        <p:spPr>
          <a:xfrm>
            <a:off x="3778962" y="3300650"/>
            <a:ext cx="554399" cy="12900"/>
          </a:xfrm>
          <a:prstGeom prst="rect">
            <a:avLst/>
          </a:prstGeom>
          <a:noFill/>
          <a:ln>
            <a:noFill/>
          </a:ln>
        </p:spPr>
        <p:txBody>
          <a:bodyPr lIns="91425" tIns="91425" rIns="91425" bIns="91425" anchor="t" anchorCtr="0">
            <a:noAutofit/>
          </a:bodyPr>
          <a:lstStyle/>
          <a:p>
            <a:pPr>
              <a:spcBef>
                <a:spcPts val="0"/>
              </a:spcBef>
              <a:buNone/>
            </a:pPr>
            <a:endParaRPr/>
          </a:p>
        </p:txBody>
      </p:sp>
      <p:pic>
        <p:nvPicPr>
          <p:cNvPr id="83" name="Shape 83"/>
          <p:cNvPicPr preferRelativeResize="0"/>
          <p:nvPr/>
        </p:nvPicPr>
        <p:blipFill>
          <a:blip r:embed="rId6">
            <a:extLst>
              <a:ext uri="{28A0092B-C50C-407E-A947-70E740481C1C}">
                <a14:useLocalDpi xmlns:a14="http://schemas.microsoft.com/office/drawing/2010/main" val="0"/>
              </a:ext>
            </a:extLst>
          </a:blip>
          <a:stretch>
            <a:fillRect/>
          </a:stretch>
        </p:blipFill>
        <p:spPr>
          <a:xfrm>
            <a:off x="6449462" y="3560836"/>
            <a:ext cx="2095499" cy="2915336"/>
          </a:xfrm>
          <a:prstGeom prst="rect">
            <a:avLst/>
          </a:prstGeom>
          <a:noFill/>
          <a:ln>
            <a:noFill/>
          </a:ln>
        </p:spPr>
      </p:pic>
      <p:pic>
        <p:nvPicPr>
          <p:cNvPr id="84" name="Shape 84"/>
          <p:cNvPicPr preferRelativeResize="0"/>
          <p:nvPr/>
        </p:nvPicPr>
        <p:blipFill>
          <a:blip r:embed="rId7">
            <a:extLst>
              <a:ext uri="{28A0092B-C50C-407E-A947-70E740481C1C}">
                <a14:useLocalDpi xmlns:a14="http://schemas.microsoft.com/office/drawing/2010/main" val="0"/>
              </a:ext>
            </a:extLst>
          </a:blip>
          <a:stretch>
            <a:fillRect/>
          </a:stretch>
        </p:blipFill>
        <p:spPr>
          <a:xfrm>
            <a:off x="6949525" y="2088787"/>
            <a:ext cx="1095374" cy="1095374"/>
          </a:xfrm>
          <a:prstGeom prst="rect">
            <a:avLst/>
          </a:prstGeom>
          <a:noFill/>
          <a:ln>
            <a:noFill/>
          </a:ln>
        </p:spPr>
      </p:pic>
      <p:pic>
        <p:nvPicPr>
          <p:cNvPr id="85" name="Shape 85"/>
          <p:cNvPicPr preferRelativeResize="0"/>
          <p:nvPr/>
        </p:nvPicPr>
        <p:blipFill>
          <a:blip r:embed="rId8">
            <a:extLst>
              <a:ext uri="{28A0092B-C50C-407E-A947-70E740481C1C}">
                <a14:useLocalDpi xmlns:a14="http://schemas.microsoft.com/office/drawing/2010/main" val="0"/>
              </a:ext>
            </a:extLst>
          </a:blip>
          <a:stretch>
            <a:fillRect/>
          </a:stretch>
        </p:blipFill>
        <p:spPr>
          <a:xfrm>
            <a:off x="4202900" y="2257087"/>
            <a:ext cx="771525" cy="771525"/>
          </a:xfrm>
          <a:prstGeom prst="rect">
            <a:avLst/>
          </a:prstGeom>
          <a:noFill/>
          <a:ln>
            <a:noFill/>
          </a:ln>
        </p:spPr>
      </p:pic>
      <p:pic>
        <p:nvPicPr>
          <p:cNvPr id="86" name="Shape 86"/>
          <p:cNvPicPr preferRelativeResize="0"/>
          <p:nvPr/>
        </p:nvPicPr>
        <p:blipFill>
          <a:blip r:embed="rId9">
            <a:extLst>
              <a:ext uri="{28A0092B-C50C-407E-A947-70E740481C1C}">
                <a14:useLocalDpi xmlns:a14="http://schemas.microsoft.com/office/drawing/2010/main" val="0"/>
              </a:ext>
            </a:extLst>
          </a:blip>
          <a:stretch>
            <a:fillRect/>
          </a:stretch>
        </p:blipFill>
        <p:spPr>
          <a:xfrm>
            <a:off x="3471075" y="3560836"/>
            <a:ext cx="2235177" cy="2915336"/>
          </a:xfrm>
          <a:prstGeom prst="rect">
            <a:avLst/>
          </a:prstGeom>
          <a:noFill/>
          <a:ln>
            <a:noFill/>
          </a:ln>
        </p:spPr>
      </p:pic>
      <p:sp>
        <p:nvSpPr>
          <p:cNvPr id="87" name="Shape 87"/>
          <p:cNvSpPr txBox="1">
            <a:spLocks noGrp="1"/>
          </p:cNvSpPr>
          <p:nvPr>
            <p:ph type="ctrTitle"/>
          </p:nvPr>
        </p:nvSpPr>
        <p:spPr>
          <a:xfrm>
            <a:off x="4255200" y="78900"/>
            <a:ext cx="4888800" cy="600899"/>
          </a:xfrm>
          <a:prstGeom prst="rect">
            <a:avLst/>
          </a:prstGeom>
        </p:spPr>
        <p:txBody>
          <a:bodyPr lIns="91425" tIns="91425" rIns="91425" bIns="91425" anchor="b" anchorCtr="0">
            <a:noAutofit/>
          </a:bodyPr>
          <a:lstStyle/>
          <a:p>
            <a:pPr lvl="0" indent="190500" rtl="0">
              <a:spcBef>
                <a:spcPts val="0"/>
              </a:spcBef>
              <a:buNone/>
            </a:pPr>
            <a:endParaRPr lang="en-US" sz="2200" dirty="0">
              <a:solidFill>
                <a:srgbClr val="3BABA7"/>
              </a:solidFill>
              <a:latin typeface="Raleway"/>
              <a:ea typeface="Raleway"/>
              <a:cs typeface="Raleway"/>
              <a:sym typeface="Raleway"/>
            </a:endParaRPr>
          </a:p>
        </p:txBody>
      </p:sp>
      <p:sp>
        <p:nvSpPr>
          <p:cNvPr id="88" name="Shape 88"/>
          <p:cNvSpPr txBox="1">
            <a:spLocks noGrp="1"/>
          </p:cNvSpPr>
          <p:nvPr>
            <p:ph type="subTitle" idx="1"/>
          </p:nvPr>
        </p:nvSpPr>
        <p:spPr>
          <a:xfrm>
            <a:off x="685800" y="862450"/>
            <a:ext cx="7772400" cy="1122599"/>
          </a:xfrm>
          <a:prstGeom prst="rect">
            <a:avLst/>
          </a:prstGeom>
        </p:spPr>
        <p:txBody>
          <a:bodyPr lIns="91425" tIns="91425" rIns="91425" bIns="91425" anchor="t" anchorCtr="0">
            <a:noAutofit/>
          </a:bodyPr>
          <a:lstStyle/>
          <a:p>
            <a:pPr lvl="0" indent="0" rtl="0">
              <a:lnSpc>
                <a:spcPct val="115000"/>
              </a:lnSpc>
              <a:spcBef>
                <a:spcPts val="0"/>
              </a:spcBef>
              <a:buNone/>
            </a:pPr>
            <a:r>
              <a:rPr lang="en-US" sz="3000" dirty="0" smtClean="0">
                <a:solidFill>
                  <a:srgbClr val="CB3124"/>
                </a:solidFill>
                <a:latin typeface="Raleway"/>
                <a:ea typeface="Raleway"/>
                <a:cs typeface="Raleway"/>
                <a:sym typeface="Raleway"/>
              </a:rPr>
              <a:t>Famous Women in Tech</a:t>
            </a:r>
            <a:endParaRPr lang="en-US" sz="3000" dirty="0">
              <a:solidFill>
                <a:srgbClr val="CB3124"/>
              </a:solidFill>
              <a:latin typeface="Raleway"/>
              <a:ea typeface="Raleway"/>
              <a:cs typeface="Raleway"/>
              <a:sym typeface="Raleway"/>
            </a:endParaRPr>
          </a:p>
        </p:txBody>
      </p:sp>
      <p:sp>
        <p:nvSpPr>
          <p:cNvPr id="2" name="TextBox 1"/>
          <p:cNvSpPr txBox="1"/>
          <p:nvPr/>
        </p:nvSpPr>
        <p:spPr>
          <a:xfrm>
            <a:off x="1308059" y="3086990"/>
            <a:ext cx="573720" cy="307777"/>
          </a:xfrm>
          <a:prstGeom prst="rect">
            <a:avLst/>
          </a:prstGeom>
          <a:noFill/>
        </p:spPr>
        <p:txBody>
          <a:bodyPr wrap="none" rtlCol="0">
            <a:spAutoFit/>
          </a:bodyPr>
          <a:lstStyle/>
          <a:p>
            <a:r>
              <a:rPr lang="en-US" b="1" dirty="0" smtClean="0"/>
              <a:t>CEO</a:t>
            </a:r>
            <a:endParaRPr lang="en-US" b="1" dirty="0"/>
          </a:p>
        </p:txBody>
      </p:sp>
      <p:sp>
        <p:nvSpPr>
          <p:cNvPr id="5" name="TextBox 4"/>
          <p:cNvSpPr txBox="1"/>
          <p:nvPr/>
        </p:nvSpPr>
        <p:spPr>
          <a:xfrm>
            <a:off x="7121144" y="3253059"/>
            <a:ext cx="573720" cy="307777"/>
          </a:xfrm>
          <a:prstGeom prst="rect">
            <a:avLst/>
          </a:prstGeom>
          <a:noFill/>
        </p:spPr>
        <p:txBody>
          <a:bodyPr wrap="none" rtlCol="0">
            <a:spAutoFit/>
          </a:bodyPr>
          <a:lstStyle/>
          <a:p>
            <a:r>
              <a:rPr lang="en-US" b="1" dirty="0" smtClean="0"/>
              <a:t>CEO</a:t>
            </a:r>
            <a:endParaRPr lang="en-US" b="1" dirty="0"/>
          </a:p>
        </p:txBody>
      </p:sp>
      <p:sp>
        <p:nvSpPr>
          <p:cNvPr id="6" name="TextBox 5"/>
          <p:cNvSpPr txBox="1"/>
          <p:nvPr/>
        </p:nvSpPr>
        <p:spPr>
          <a:xfrm>
            <a:off x="4380805" y="3184161"/>
            <a:ext cx="593620" cy="307777"/>
          </a:xfrm>
          <a:prstGeom prst="rect">
            <a:avLst/>
          </a:prstGeom>
          <a:noFill/>
        </p:spPr>
        <p:txBody>
          <a:bodyPr wrap="none" rtlCol="0">
            <a:spAutoFit/>
          </a:bodyPr>
          <a:lstStyle/>
          <a:p>
            <a:r>
              <a:rPr lang="en-US" b="1" dirty="0" smtClean="0"/>
              <a:t>COO</a:t>
            </a:r>
            <a:endParaRPr lang="en-US" b="1"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Shape 138"/>
          <p:cNvPicPr preferRelativeResize="0"/>
          <p:nvPr/>
        </p:nvPicPr>
        <p:blipFill>
          <a:blip r:embed="rId3">
            <a:alphaModFix/>
          </a:blip>
          <a:stretch>
            <a:fillRect/>
          </a:stretch>
        </p:blipFill>
        <p:spPr>
          <a:xfrm>
            <a:off x="3082987" y="956225"/>
            <a:ext cx="866858" cy="1040230"/>
          </a:xfrm>
          <a:prstGeom prst="rect">
            <a:avLst/>
          </a:prstGeom>
          <a:noFill/>
          <a:ln>
            <a:noFill/>
          </a:ln>
        </p:spPr>
      </p:pic>
      <p:pic>
        <p:nvPicPr>
          <p:cNvPr id="139" name="Shape 139"/>
          <p:cNvPicPr preferRelativeResize="0"/>
          <p:nvPr/>
        </p:nvPicPr>
        <p:blipFill>
          <a:blip r:embed="rId4">
            <a:alphaModFix/>
          </a:blip>
          <a:stretch>
            <a:fillRect/>
          </a:stretch>
        </p:blipFill>
        <p:spPr>
          <a:xfrm>
            <a:off x="430970" y="1188006"/>
            <a:ext cx="2161723" cy="742620"/>
          </a:xfrm>
          <a:prstGeom prst="rect">
            <a:avLst/>
          </a:prstGeom>
          <a:noFill/>
          <a:ln>
            <a:noFill/>
          </a:ln>
        </p:spPr>
      </p:pic>
      <p:pic>
        <p:nvPicPr>
          <p:cNvPr id="140" name="Shape 140"/>
          <p:cNvPicPr preferRelativeResize="0"/>
          <p:nvPr/>
        </p:nvPicPr>
        <p:blipFill>
          <a:blip r:embed="rId5">
            <a:alphaModFix/>
          </a:blip>
          <a:stretch>
            <a:fillRect/>
          </a:stretch>
        </p:blipFill>
        <p:spPr>
          <a:xfrm>
            <a:off x="582888" y="2106874"/>
            <a:ext cx="4430458" cy="946087"/>
          </a:xfrm>
          <a:prstGeom prst="rect">
            <a:avLst/>
          </a:prstGeom>
          <a:noFill/>
          <a:ln>
            <a:noFill/>
          </a:ln>
        </p:spPr>
      </p:pic>
      <p:pic>
        <p:nvPicPr>
          <p:cNvPr id="141" name="Shape 141"/>
          <p:cNvPicPr preferRelativeResize="0"/>
          <p:nvPr/>
        </p:nvPicPr>
        <p:blipFill>
          <a:blip r:embed="rId6">
            <a:alphaModFix/>
          </a:blip>
          <a:stretch>
            <a:fillRect/>
          </a:stretch>
        </p:blipFill>
        <p:spPr>
          <a:xfrm>
            <a:off x="6384364" y="1036645"/>
            <a:ext cx="2470548" cy="928777"/>
          </a:xfrm>
          <a:prstGeom prst="rect">
            <a:avLst/>
          </a:prstGeom>
          <a:noFill/>
          <a:ln>
            <a:noFill/>
          </a:ln>
        </p:spPr>
      </p:pic>
      <p:pic>
        <p:nvPicPr>
          <p:cNvPr id="142" name="Shape 142"/>
          <p:cNvPicPr preferRelativeResize="0"/>
          <p:nvPr/>
        </p:nvPicPr>
        <p:blipFill>
          <a:blip r:embed="rId7">
            <a:alphaModFix/>
          </a:blip>
          <a:stretch>
            <a:fillRect/>
          </a:stretch>
        </p:blipFill>
        <p:spPr>
          <a:xfrm>
            <a:off x="5643737" y="2044164"/>
            <a:ext cx="678007" cy="1040230"/>
          </a:xfrm>
          <a:prstGeom prst="rect">
            <a:avLst/>
          </a:prstGeom>
          <a:noFill/>
          <a:ln>
            <a:noFill/>
          </a:ln>
        </p:spPr>
      </p:pic>
      <p:pic>
        <p:nvPicPr>
          <p:cNvPr id="143" name="Shape 143"/>
          <p:cNvPicPr preferRelativeResize="0"/>
          <p:nvPr/>
        </p:nvPicPr>
        <p:blipFill>
          <a:blip r:embed="rId8">
            <a:alphaModFix/>
          </a:blip>
          <a:stretch>
            <a:fillRect/>
          </a:stretch>
        </p:blipFill>
        <p:spPr>
          <a:xfrm>
            <a:off x="430968" y="3229205"/>
            <a:ext cx="1776530" cy="1440696"/>
          </a:xfrm>
          <a:prstGeom prst="rect">
            <a:avLst/>
          </a:prstGeom>
          <a:noFill/>
          <a:ln>
            <a:noFill/>
          </a:ln>
        </p:spPr>
      </p:pic>
      <p:pic>
        <p:nvPicPr>
          <p:cNvPr id="144" name="Shape 144"/>
          <p:cNvPicPr preferRelativeResize="0"/>
          <p:nvPr/>
        </p:nvPicPr>
        <p:blipFill>
          <a:blip r:embed="rId9">
            <a:alphaModFix/>
          </a:blip>
          <a:stretch>
            <a:fillRect/>
          </a:stretch>
        </p:blipFill>
        <p:spPr>
          <a:xfrm>
            <a:off x="2480812" y="3163374"/>
            <a:ext cx="3507223" cy="863430"/>
          </a:xfrm>
          <a:prstGeom prst="rect">
            <a:avLst/>
          </a:prstGeom>
          <a:noFill/>
          <a:ln>
            <a:noFill/>
          </a:ln>
        </p:spPr>
      </p:pic>
      <p:pic>
        <p:nvPicPr>
          <p:cNvPr id="145" name="Shape 145"/>
          <p:cNvPicPr preferRelativeResize="0"/>
          <p:nvPr/>
        </p:nvPicPr>
        <p:blipFill>
          <a:blip r:embed="rId10">
            <a:alphaModFix/>
          </a:blip>
          <a:stretch>
            <a:fillRect/>
          </a:stretch>
        </p:blipFill>
        <p:spPr>
          <a:xfrm>
            <a:off x="6261351" y="2150485"/>
            <a:ext cx="2585200" cy="1456427"/>
          </a:xfrm>
          <a:prstGeom prst="rect">
            <a:avLst/>
          </a:prstGeom>
          <a:noFill/>
          <a:ln>
            <a:noFill/>
          </a:ln>
        </p:spPr>
      </p:pic>
      <p:pic>
        <p:nvPicPr>
          <p:cNvPr id="146" name="Shape 146"/>
          <p:cNvPicPr preferRelativeResize="0"/>
          <p:nvPr/>
        </p:nvPicPr>
        <p:blipFill>
          <a:blip r:embed="rId11">
            <a:alphaModFix/>
          </a:blip>
          <a:stretch>
            <a:fillRect/>
          </a:stretch>
        </p:blipFill>
        <p:spPr>
          <a:xfrm>
            <a:off x="824613" y="4916435"/>
            <a:ext cx="4210912" cy="683900"/>
          </a:xfrm>
          <a:prstGeom prst="rect">
            <a:avLst/>
          </a:prstGeom>
          <a:noFill/>
          <a:ln>
            <a:noFill/>
          </a:ln>
        </p:spPr>
      </p:pic>
      <p:pic>
        <p:nvPicPr>
          <p:cNvPr id="147" name="Shape 147"/>
          <p:cNvPicPr preferRelativeResize="0"/>
          <p:nvPr/>
        </p:nvPicPr>
        <p:blipFill>
          <a:blip r:embed="rId12">
            <a:alphaModFix/>
          </a:blip>
          <a:stretch>
            <a:fillRect/>
          </a:stretch>
        </p:blipFill>
        <p:spPr>
          <a:xfrm>
            <a:off x="3145944" y="4233482"/>
            <a:ext cx="2497792" cy="476289"/>
          </a:xfrm>
          <a:prstGeom prst="rect">
            <a:avLst/>
          </a:prstGeom>
          <a:noFill/>
          <a:ln>
            <a:noFill/>
          </a:ln>
        </p:spPr>
      </p:pic>
      <p:pic>
        <p:nvPicPr>
          <p:cNvPr id="148" name="Shape 148"/>
          <p:cNvPicPr preferRelativeResize="0"/>
          <p:nvPr/>
        </p:nvPicPr>
        <p:blipFill>
          <a:blip r:embed="rId13">
            <a:alphaModFix/>
          </a:blip>
          <a:stretch>
            <a:fillRect/>
          </a:stretch>
        </p:blipFill>
        <p:spPr>
          <a:xfrm>
            <a:off x="2599706" y="5838387"/>
            <a:ext cx="2043310" cy="687295"/>
          </a:xfrm>
          <a:prstGeom prst="rect">
            <a:avLst/>
          </a:prstGeom>
          <a:noFill/>
          <a:ln>
            <a:noFill/>
          </a:ln>
        </p:spPr>
      </p:pic>
      <p:pic>
        <p:nvPicPr>
          <p:cNvPr id="149" name="Shape 149"/>
          <p:cNvPicPr preferRelativeResize="0"/>
          <p:nvPr/>
        </p:nvPicPr>
        <p:blipFill>
          <a:blip r:embed="rId14">
            <a:alphaModFix/>
          </a:blip>
          <a:stretch>
            <a:fillRect/>
          </a:stretch>
        </p:blipFill>
        <p:spPr>
          <a:xfrm>
            <a:off x="6582182" y="3791958"/>
            <a:ext cx="2074937" cy="1244962"/>
          </a:xfrm>
          <a:prstGeom prst="rect">
            <a:avLst/>
          </a:prstGeom>
          <a:noFill/>
          <a:ln>
            <a:noFill/>
          </a:ln>
        </p:spPr>
      </p:pic>
      <p:pic>
        <p:nvPicPr>
          <p:cNvPr id="150" name="Shape 150"/>
          <p:cNvPicPr preferRelativeResize="0"/>
          <p:nvPr/>
        </p:nvPicPr>
        <p:blipFill>
          <a:blip r:embed="rId15">
            <a:alphaModFix/>
          </a:blip>
          <a:stretch>
            <a:fillRect/>
          </a:stretch>
        </p:blipFill>
        <p:spPr>
          <a:xfrm>
            <a:off x="7383709" y="5335875"/>
            <a:ext cx="1297808" cy="1189829"/>
          </a:xfrm>
          <a:prstGeom prst="rect">
            <a:avLst/>
          </a:prstGeom>
          <a:noFill/>
          <a:ln>
            <a:noFill/>
          </a:ln>
        </p:spPr>
      </p:pic>
      <p:pic>
        <p:nvPicPr>
          <p:cNvPr id="151" name="Shape 151"/>
          <p:cNvPicPr preferRelativeResize="0"/>
          <p:nvPr/>
        </p:nvPicPr>
        <p:blipFill>
          <a:blip r:embed="rId16">
            <a:alphaModFix/>
          </a:blip>
          <a:stretch>
            <a:fillRect/>
          </a:stretch>
        </p:blipFill>
        <p:spPr>
          <a:xfrm>
            <a:off x="5364738" y="5079435"/>
            <a:ext cx="1470228" cy="1470227"/>
          </a:xfrm>
          <a:prstGeom prst="rect">
            <a:avLst/>
          </a:prstGeom>
          <a:noFill/>
          <a:ln>
            <a:noFill/>
          </a:ln>
        </p:spPr>
      </p:pic>
      <p:pic>
        <p:nvPicPr>
          <p:cNvPr id="152" name="Shape 152"/>
          <p:cNvPicPr preferRelativeResize="0"/>
          <p:nvPr/>
        </p:nvPicPr>
        <p:blipFill>
          <a:blip r:embed="rId17">
            <a:alphaModFix/>
          </a:blip>
          <a:stretch>
            <a:fillRect/>
          </a:stretch>
        </p:blipFill>
        <p:spPr>
          <a:xfrm>
            <a:off x="4440155" y="1036917"/>
            <a:ext cx="1405220" cy="928261"/>
          </a:xfrm>
          <a:prstGeom prst="rect">
            <a:avLst/>
          </a:prstGeom>
          <a:noFill/>
          <a:ln>
            <a:noFill/>
          </a:ln>
        </p:spPr>
      </p:pic>
      <p:pic>
        <p:nvPicPr>
          <p:cNvPr id="153" name="Shape 153"/>
          <p:cNvPicPr preferRelativeResize="0"/>
          <p:nvPr/>
        </p:nvPicPr>
        <p:blipFill>
          <a:blip r:embed="rId18">
            <a:alphaModFix/>
          </a:blip>
          <a:stretch>
            <a:fillRect/>
          </a:stretch>
        </p:blipFill>
        <p:spPr>
          <a:xfrm>
            <a:off x="289087" y="5678989"/>
            <a:ext cx="1908714" cy="1006085"/>
          </a:xfrm>
          <a:prstGeom prst="rect">
            <a:avLst/>
          </a:prstGeom>
          <a:noFill/>
          <a:ln>
            <a:noFill/>
          </a:ln>
        </p:spPr>
      </p:pic>
      <p:pic>
        <p:nvPicPr>
          <p:cNvPr id="154" name="Shape 154"/>
          <p:cNvPicPr preferRelativeResize="0"/>
          <p:nvPr/>
        </p:nvPicPr>
        <p:blipFill rotWithShape="1">
          <a:blip r:embed="rId19">
            <a:alphaModFix/>
          </a:blip>
          <a:srcRect/>
          <a:stretch/>
        </p:blipFill>
        <p:spPr>
          <a:xfrm>
            <a:off x="35280" y="0"/>
            <a:ext cx="1846499" cy="758700"/>
          </a:xfrm>
          <a:prstGeom prst="rect">
            <a:avLst/>
          </a:prstGeom>
          <a:noFill/>
          <a:ln>
            <a:noFill/>
          </a:ln>
        </p:spPr>
      </p:pic>
      <p:sp>
        <p:nvSpPr>
          <p:cNvPr id="155" name="Shape 155"/>
          <p:cNvSpPr txBox="1">
            <a:spLocks noGrp="1"/>
          </p:cNvSpPr>
          <p:nvPr>
            <p:ph type="ctrTitle"/>
          </p:nvPr>
        </p:nvSpPr>
        <p:spPr>
          <a:xfrm>
            <a:off x="4331400" y="78900"/>
            <a:ext cx="4888800" cy="600899"/>
          </a:xfrm>
          <a:prstGeom prst="rect">
            <a:avLst/>
          </a:prstGeom>
        </p:spPr>
        <p:txBody>
          <a:bodyPr lIns="91425" tIns="91425" rIns="91425" bIns="91425" anchor="b" anchorCtr="0">
            <a:noAutofit/>
          </a:bodyPr>
          <a:lstStyle/>
          <a:p>
            <a:pPr lvl="0" indent="190500" algn="ctr" rtl="0">
              <a:spcBef>
                <a:spcPts val="0"/>
              </a:spcBef>
              <a:buNone/>
            </a:pPr>
            <a:r>
              <a:rPr lang="en-US" sz="2200" b="0">
                <a:solidFill>
                  <a:srgbClr val="3BABA7"/>
                </a:solidFill>
                <a:latin typeface="Raleway"/>
                <a:ea typeface="Raleway"/>
                <a:cs typeface="Raleway"/>
                <a:sym typeface="Raleway"/>
              </a:rPr>
              <a:t>What is Computer Science?</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1799</TotalTime>
  <Words>1353</Words>
  <Application>Microsoft Macintosh PowerPoint</Application>
  <PresentationFormat>On-screen Show (4:3)</PresentationFormat>
  <Paragraphs>161</Paragraphs>
  <Slides>35</Slides>
  <Notes>34</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Custom Theme</vt:lpstr>
      <vt:lpstr>Custom Theme</vt:lpstr>
      <vt:lpstr>PowerPoint Presentation</vt:lpstr>
      <vt:lpstr>PowerPoint Presentation</vt:lpstr>
      <vt:lpstr>PowerPoint Presentation</vt:lpstr>
      <vt:lpstr>Vidyo</vt:lpstr>
      <vt:lpstr>PowerPoint Presentation</vt:lpstr>
      <vt:lpstr>PowerPoint Presentation</vt:lpstr>
      <vt:lpstr>What is Computer Science?</vt:lpstr>
      <vt:lpstr>PowerPoint Presentation</vt:lpstr>
      <vt:lpstr>What is Computer Science?</vt:lpstr>
      <vt:lpstr>What is Computer Science?</vt:lpstr>
      <vt:lpstr>What is Computer Science?</vt:lpstr>
      <vt:lpstr>What is Computer Science?</vt:lpstr>
      <vt:lpstr>What is Computer Science?</vt:lpstr>
      <vt:lpstr>PowerPoint Presentation</vt:lpstr>
      <vt:lpstr>Coding Activity</vt:lpstr>
      <vt:lpstr>Coding Activity</vt:lpstr>
      <vt:lpstr>Coding Activity</vt:lpstr>
      <vt:lpstr>PowerPoint Presentation</vt:lpstr>
      <vt:lpstr>What is Girls Who Code?</vt:lpstr>
      <vt:lpstr>What is Girls Who Code?</vt:lpstr>
      <vt:lpstr>What is Girls Who Code?</vt:lpstr>
      <vt:lpstr>What is Girls Who Code?</vt:lpstr>
      <vt:lpstr>What is Girls Who Code?</vt:lpstr>
      <vt:lpstr>What is Girls Who Code?</vt:lpstr>
      <vt:lpstr>PowerPoint Presentation</vt:lpstr>
      <vt:lpstr>What You’ll Do at Girls Who Code</vt:lpstr>
      <vt:lpstr>You will be learning real programming languages used by software engineers!</vt:lpstr>
      <vt:lpstr>What You’ll Do at Girls Who Code</vt:lpstr>
      <vt:lpstr>What You’ll Do at Girls Who Code</vt:lpstr>
      <vt:lpstr>PowerPoint Presentation</vt:lpstr>
      <vt:lpstr>Media Release / Parental Consent</vt:lpstr>
      <vt:lpstr>PowerPoint Presentation</vt:lpstr>
      <vt:lpstr>Closing</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11</cp:revision>
  <dcterms:modified xsi:type="dcterms:W3CDTF">2015-10-15T13:45:00Z</dcterms:modified>
</cp:coreProperties>
</file>